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82" r:id="rId19"/>
    <p:sldId id="272" r:id="rId20"/>
    <p:sldId id="283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895CC-ECE6-44DF-BF76-3306B415B0B7}" v="100" dt="2023-06-22T16:05:24.631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6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nivasan Nataraj" userId="856f3b38e13db7b7" providerId="LiveId" clId="{1BD895CC-ECE6-44DF-BF76-3306B415B0B7}"/>
    <pc:docChg chg="undo custSel addSld delSld modSld">
      <pc:chgData name="Srinivasan Nataraj" userId="856f3b38e13db7b7" providerId="LiveId" clId="{1BD895CC-ECE6-44DF-BF76-3306B415B0B7}" dt="2023-06-22T16:05:26.845" v="461" actId="26606"/>
      <pc:docMkLst>
        <pc:docMk/>
      </pc:docMkLst>
      <pc:sldChg chg="del">
        <pc:chgData name="Srinivasan Nataraj" userId="856f3b38e13db7b7" providerId="LiveId" clId="{1BD895CC-ECE6-44DF-BF76-3306B415B0B7}" dt="2023-06-22T15:02:49.418" v="182" actId="47"/>
        <pc:sldMkLst>
          <pc:docMk/>
          <pc:sldMk cId="2230956787" sldId="258"/>
        </pc:sldMkLst>
      </pc:sldChg>
      <pc:sldChg chg="addSp delSp modSp new mod setBg setClrOvrMap">
        <pc:chgData name="Srinivasan Nataraj" userId="856f3b38e13db7b7" providerId="LiveId" clId="{1BD895CC-ECE6-44DF-BF76-3306B415B0B7}" dt="2023-06-22T14:48:59.578" v="27" actId="26606"/>
        <pc:sldMkLst>
          <pc:docMk/>
          <pc:sldMk cId="2972434571" sldId="268"/>
        </pc:sldMkLst>
        <pc:spChg chg="mod">
          <ac:chgData name="Srinivasan Nataraj" userId="856f3b38e13db7b7" providerId="LiveId" clId="{1BD895CC-ECE6-44DF-BF76-3306B415B0B7}" dt="2023-06-22T14:48:59.578" v="27" actId="26606"/>
          <ac:spMkLst>
            <pc:docMk/>
            <pc:sldMk cId="2972434571" sldId="268"/>
            <ac:spMk id="2" creationId="{F5E716B6-6764-5127-3DC7-AB8CEF4CF47E}"/>
          </ac:spMkLst>
        </pc:spChg>
        <pc:spChg chg="mod">
          <ac:chgData name="Srinivasan Nataraj" userId="856f3b38e13db7b7" providerId="LiveId" clId="{1BD895CC-ECE6-44DF-BF76-3306B415B0B7}" dt="2023-06-22T14:48:59.578" v="27" actId="26606"/>
          <ac:spMkLst>
            <pc:docMk/>
            <pc:sldMk cId="2972434571" sldId="268"/>
            <ac:spMk id="3" creationId="{FD77A04A-9C30-2F31-8ABE-60B6650C0E15}"/>
          </ac:spMkLst>
        </pc:spChg>
        <pc:spChg chg="add del">
          <ac:chgData name="Srinivasan Nataraj" userId="856f3b38e13db7b7" providerId="LiveId" clId="{1BD895CC-ECE6-44DF-BF76-3306B415B0B7}" dt="2023-06-22T14:48:59.578" v="27" actId="26606"/>
          <ac:spMkLst>
            <pc:docMk/>
            <pc:sldMk cId="2972434571" sldId="268"/>
            <ac:spMk id="9" creationId="{88C97474-5879-4DB5-B4F3-F0357104BC8E}"/>
          </ac:spMkLst>
        </pc:spChg>
        <pc:spChg chg="add del">
          <ac:chgData name="Srinivasan Nataraj" userId="856f3b38e13db7b7" providerId="LiveId" clId="{1BD895CC-ECE6-44DF-BF76-3306B415B0B7}" dt="2023-06-22T14:48:59.578" v="27" actId="26606"/>
          <ac:spMkLst>
            <pc:docMk/>
            <pc:sldMk cId="2972434571" sldId="268"/>
            <ac:spMk id="11" creationId="{9831CBB7-4817-4B54-A7F9-0AE2D0C47870}"/>
          </ac:spMkLst>
        </pc:spChg>
        <pc:spChg chg="add del">
          <ac:chgData name="Srinivasan Nataraj" userId="856f3b38e13db7b7" providerId="LiveId" clId="{1BD895CC-ECE6-44DF-BF76-3306B415B0B7}" dt="2023-06-22T14:48:59.578" v="27" actId="26606"/>
          <ac:spMkLst>
            <pc:docMk/>
            <pc:sldMk cId="2972434571" sldId="268"/>
            <ac:spMk id="13" creationId="{96BC321D-B05F-4857-8880-97F61B9B7858}"/>
          </ac:spMkLst>
        </pc:spChg>
        <pc:graphicFrameChg chg="add mod">
          <ac:chgData name="Srinivasan Nataraj" userId="856f3b38e13db7b7" providerId="LiveId" clId="{1BD895CC-ECE6-44DF-BF76-3306B415B0B7}" dt="2023-06-22T14:48:59.578" v="27" actId="26606"/>
          <ac:graphicFrameMkLst>
            <pc:docMk/>
            <pc:sldMk cId="2972434571" sldId="268"/>
            <ac:graphicFrameMk id="4" creationId="{4D4F35CF-733A-70D5-30E0-3995A4CF92B2}"/>
          </ac:graphicFrameMkLst>
        </pc:graphicFrameChg>
      </pc:sldChg>
      <pc:sldChg chg="modSp new mod">
        <pc:chgData name="Srinivasan Nataraj" userId="856f3b38e13db7b7" providerId="LiveId" clId="{1BD895CC-ECE6-44DF-BF76-3306B415B0B7}" dt="2023-06-22T14:51:01.925" v="69"/>
        <pc:sldMkLst>
          <pc:docMk/>
          <pc:sldMk cId="472682179" sldId="269"/>
        </pc:sldMkLst>
        <pc:spChg chg="mod">
          <ac:chgData name="Srinivasan Nataraj" userId="856f3b38e13db7b7" providerId="LiveId" clId="{1BD895CC-ECE6-44DF-BF76-3306B415B0B7}" dt="2023-06-22T14:49:35.464" v="45" actId="20577"/>
          <ac:spMkLst>
            <pc:docMk/>
            <pc:sldMk cId="472682179" sldId="269"/>
            <ac:spMk id="2" creationId="{ACCCE994-CB4A-FF60-CE0D-161D21E2BAB3}"/>
          </ac:spMkLst>
        </pc:spChg>
        <pc:spChg chg="mod">
          <ac:chgData name="Srinivasan Nataraj" userId="856f3b38e13db7b7" providerId="LiveId" clId="{1BD895CC-ECE6-44DF-BF76-3306B415B0B7}" dt="2023-06-22T14:51:01.925" v="69"/>
          <ac:spMkLst>
            <pc:docMk/>
            <pc:sldMk cId="472682179" sldId="269"/>
            <ac:spMk id="3" creationId="{D9085E6F-5B95-8E2A-79F1-AD748DA3D272}"/>
          </ac:spMkLst>
        </pc:spChg>
      </pc:sldChg>
      <pc:sldChg chg="addSp modSp new mod">
        <pc:chgData name="Srinivasan Nataraj" userId="856f3b38e13db7b7" providerId="LiveId" clId="{1BD895CC-ECE6-44DF-BF76-3306B415B0B7}" dt="2023-06-22T14:54:38.260" v="114" actId="1076"/>
        <pc:sldMkLst>
          <pc:docMk/>
          <pc:sldMk cId="3647562595" sldId="270"/>
        </pc:sldMkLst>
        <pc:spChg chg="mod">
          <ac:chgData name="Srinivasan Nataraj" userId="856f3b38e13db7b7" providerId="LiveId" clId="{1BD895CC-ECE6-44DF-BF76-3306B415B0B7}" dt="2023-06-22T14:54:03.179" v="109" actId="14100"/>
          <ac:spMkLst>
            <pc:docMk/>
            <pc:sldMk cId="3647562595" sldId="270"/>
            <ac:spMk id="2" creationId="{D19E3EB9-1C64-7FA4-7E9A-19D547D38441}"/>
          </ac:spMkLst>
        </pc:spChg>
        <pc:spChg chg="mod">
          <ac:chgData name="Srinivasan Nataraj" userId="856f3b38e13db7b7" providerId="LiveId" clId="{1BD895CC-ECE6-44DF-BF76-3306B415B0B7}" dt="2023-06-22T14:54:38.260" v="114" actId="1076"/>
          <ac:spMkLst>
            <pc:docMk/>
            <pc:sldMk cId="3647562595" sldId="270"/>
            <ac:spMk id="3" creationId="{FC1289A0-1884-007B-F242-0616BE8F27CF}"/>
          </ac:spMkLst>
        </pc:spChg>
        <pc:spChg chg="add mod">
          <ac:chgData name="Srinivasan Nataraj" userId="856f3b38e13db7b7" providerId="LiveId" clId="{1BD895CC-ECE6-44DF-BF76-3306B415B0B7}" dt="2023-06-22T14:54:11.480" v="111" actId="1076"/>
          <ac:spMkLst>
            <pc:docMk/>
            <pc:sldMk cId="3647562595" sldId="270"/>
            <ac:spMk id="4" creationId="{22B9E1B0-B310-BC46-F266-C4BD9A22625F}"/>
          </ac:spMkLst>
        </pc:spChg>
      </pc:sldChg>
      <pc:sldChg chg="addSp modSp new mod">
        <pc:chgData name="Srinivasan Nataraj" userId="856f3b38e13db7b7" providerId="LiveId" clId="{1BD895CC-ECE6-44DF-BF76-3306B415B0B7}" dt="2023-06-22T15:00:35.862" v="180" actId="5793"/>
        <pc:sldMkLst>
          <pc:docMk/>
          <pc:sldMk cId="2270985" sldId="271"/>
        </pc:sldMkLst>
        <pc:spChg chg="mod">
          <ac:chgData name="Srinivasan Nataraj" userId="856f3b38e13db7b7" providerId="LiveId" clId="{1BD895CC-ECE6-44DF-BF76-3306B415B0B7}" dt="2023-06-22T14:56:45.310" v="128" actId="27636"/>
          <ac:spMkLst>
            <pc:docMk/>
            <pc:sldMk cId="2270985" sldId="271"/>
            <ac:spMk id="2" creationId="{B1086469-C060-6994-0A9A-A0199DA938B6}"/>
          </ac:spMkLst>
        </pc:spChg>
        <pc:spChg chg="mod">
          <ac:chgData name="Srinivasan Nataraj" userId="856f3b38e13db7b7" providerId="LiveId" clId="{1BD895CC-ECE6-44DF-BF76-3306B415B0B7}" dt="2023-06-22T15:00:35.862" v="180" actId="5793"/>
          <ac:spMkLst>
            <pc:docMk/>
            <pc:sldMk cId="2270985" sldId="271"/>
            <ac:spMk id="3" creationId="{DC7C3842-94F2-74AA-69B7-2B4CB534C939}"/>
          </ac:spMkLst>
        </pc:spChg>
        <pc:spChg chg="add mod">
          <ac:chgData name="Srinivasan Nataraj" userId="856f3b38e13db7b7" providerId="LiveId" clId="{1BD895CC-ECE6-44DF-BF76-3306B415B0B7}" dt="2023-06-22T14:59:45.591" v="179" actId="1076"/>
          <ac:spMkLst>
            <pc:docMk/>
            <pc:sldMk cId="2270985" sldId="271"/>
            <ac:spMk id="4" creationId="{6265DA4E-7FBD-224E-5C21-5F0DF2537508}"/>
          </ac:spMkLst>
        </pc:spChg>
      </pc:sldChg>
      <pc:sldChg chg="modSp new mod setBg">
        <pc:chgData name="Srinivasan Nataraj" userId="856f3b38e13db7b7" providerId="LiveId" clId="{1BD895CC-ECE6-44DF-BF76-3306B415B0B7}" dt="2023-06-22T15:04:42.926" v="202" actId="1076"/>
        <pc:sldMkLst>
          <pc:docMk/>
          <pc:sldMk cId="753534530" sldId="272"/>
        </pc:sldMkLst>
        <pc:spChg chg="mod">
          <ac:chgData name="Srinivasan Nataraj" userId="856f3b38e13db7b7" providerId="LiveId" clId="{1BD895CC-ECE6-44DF-BF76-3306B415B0B7}" dt="2023-06-22T15:04:17.750" v="187"/>
          <ac:spMkLst>
            <pc:docMk/>
            <pc:sldMk cId="753534530" sldId="272"/>
            <ac:spMk id="2" creationId="{629D1DFF-69AD-8F14-734F-8717CFF349BA}"/>
          </ac:spMkLst>
        </pc:spChg>
        <pc:spChg chg="mod">
          <ac:chgData name="Srinivasan Nataraj" userId="856f3b38e13db7b7" providerId="LiveId" clId="{1BD895CC-ECE6-44DF-BF76-3306B415B0B7}" dt="2023-06-22T15:04:42.926" v="202" actId="1076"/>
          <ac:spMkLst>
            <pc:docMk/>
            <pc:sldMk cId="753534530" sldId="272"/>
            <ac:spMk id="3" creationId="{7FB3DDCF-80E1-3923-07BA-FC7B2021EEDE}"/>
          </ac:spMkLst>
        </pc:spChg>
      </pc:sldChg>
      <pc:sldChg chg="addSp delSp modSp new mod">
        <pc:chgData name="Srinivasan Nataraj" userId="856f3b38e13db7b7" providerId="LiveId" clId="{1BD895CC-ECE6-44DF-BF76-3306B415B0B7}" dt="2023-06-22T15:11:27.441" v="318" actId="27636"/>
        <pc:sldMkLst>
          <pc:docMk/>
          <pc:sldMk cId="3371443727" sldId="273"/>
        </pc:sldMkLst>
        <pc:spChg chg="mod">
          <ac:chgData name="Srinivasan Nataraj" userId="856f3b38e13db7b7" providerId="LiveId" clId="{1BD895CC-ECE6-44DF-BF76-3306B415B0B7}" dt="2023-06-22T15:11:27.441" v="318" actId="27636"/>
          <ac:spMkLst>
            <pc:docMk/>
            <pc:sldMk cId="3371443727" sldId="273"/>
            <ac:spMk id="2" creationId="{B4355204-8941-8B5D-9A39-77898F98D600}"/>
          </ac:spMkLst>
        </pc:spChg>
        <pc:spChg chg="del">
          <ac:chgData name="Srinivasan Nataraj" userId="856f3b38e13db7b7" providerId="LiveId" clId="{1BD895CC-ECE6-44DF-BF76-3306B415B0B7}" dt="2023-06-22T15:06:06.110" v="224"/>
          <ac:spMkLst>
            <pc:docMk/>
            <pc:sldMk cId="3371443727" sldId="273"/>
            <ac:spMk id="3" creationId="{3F7A37DF-ABF4-E6AA-E6C1-A7CE54E39056}"/>
          </ac:spMkLst>
        </pc:spChg>
        <pc:spChg chg="add mod">
          <ac:chgData name="Srinivasan Nataraj" userId="856f3b38e13db7b7" providerId="LiveId" clId="{1BD895CC-ECE6-44DF-BF76-3306B415B0B7}" dt="2023-06-22T15:06:46.450" v="251" actId="1076"/>
          <ac:spMkLst>
            <pc:docMk/>
            <pc:sldMk cId="3371443727" sldId="273"/>
            <ac:spMk id="5" creationId="{1D39BB48-8AD4-4CB1-830A-E88B977C0830}"/>
          </ac:spMkLst>
        </pc:spChg>
        <pc:picChg chg="add mod">
          <ac:chgData name="Srinivasan Nataraj" userId="856f3b38e13db7b7" providerId="LiveId" clId="{1BD895CC-ECE6-44DF-BF76-3306B415B0B7}" dt="2023-06-22T15:06:18.754" v="230" actId="14100"/>
          <ac:picMkLst>
            <pc:docMk/>
            <pc:sldMk cId="3371443727" sldId="273"/>
            <ac:picMk id="11266" creationId="{24DFA05F-029D-2594-388F-5DA16200AE6A}"/>
          </ac:picMkLst>
        </pc:picChg>
      </pc:sldChg>
      <pc:sldChg chg="addSp delSp modSp new mod setBg setClrOvrMap">
        <pc:chgData name="Srinivasan Nataraj" userId="856f3b38e13db7b7" providerId="LiveId" clId="{1BD895CC-ECE6-44DF-BF76-3306B415B0B7}" dt="2023-06-22T15:11:50.766" v="320" actId="108"/>
        <pc:sldMkLst>
          <pc:docMk/>
          <pc:sldMk cId="4220430607" sldId="274"/>
        </pc:sldMkLst>
        <pc:spChg chg="mod ord">
          <ac:chgData name="Srinivasan Nataraj" userId="856f3b38e13db7b7" providerId="LiveId" clId="{1BD895CC-ECE6-44DF-BF76-3306B415B0B7}" dt="2023-06-22T15:11:50.766" v="320" actId="108"/>
          <ac:spMkLst>
            <pc:docMk/>
            <pc:sldMk cId="4220430607" sldId="274"/>
            <ac:spMk id="2" creationId="{E4DCB0C2-C102-2CE0-DF13-D53609C7B73A}"/>
          </ac:spMkLst>
        </pc:spChg>
        <pc:spChg chg="del mod">
          <ac:chgData name="Srinivasan Nataraj" userId="856f3b38e13db7b7" providerId="LiveId" clId="{1BD895CC-ECE6-44DF-BF76-3306B415B0B7}" dt="2023-06-22T15:08:03.045" v="282"/>
          <ac:spMkLst>
            <pc:docMk/>
            <pc:sldMk cId="4220430607" sldId="274"/>
            <ac:spMk id="3" creationId="{F6EE2153-FD21-D526-A3ED-E1234E8DE954}"/>
          </ac:spMkLst>
        </pc:spChg>
        <pc:spChg chg="add">
          <ac:chgData name="Srinivasan Nataraj" userId="856f3b38e13db7b7" providerId="LiveId" clId="{1BD895CC-ECE6-44DF-BF76-3306B415B0B7}" dt="2023-06-22T15:08:43.084" v="287" actId="26606"/>
          <ac:spMkLst>
            <pc:docMk/>
            <pc:sldMk cId="4220430607" sldId="274"/>
            <ac:spMk id="12294" creationId="{F875149D-F692-45DA-8324-D5E0193D5FC4}"/>
          </ac:spMkLst>
        </pc:spChg>
        <pc:spChg chg="add">
          <ac:chgData name="Srinivasan Nataraj" userId="856f3b38e13db7b7" providerId="LiveId" clId="{1BD895CC-ECE6-44DF-BF76-3306B415B0B7}" dt="2023-06-22T15:08:43.084" v="287" actId="26606"/>
          <ac:spMkLst>
            <pc:docMk/>
            <pc:sldMk cId="4220430607" sldId="274"/>
            <ac:spMk id="12295" creationId="{C0B19935-C760-4698-9DD1-973C8A428D26}"/>
          </ac:spMkLst>
        </pc:spChg>
        <pc:spChg chg="add del">
          <ac:chgData name="Srinivasan Nataraj" userId="856f3b38e13db7b7" providerId="LiveId" clId="{1BD895CC-ECE6-44DF-BF76-3306B415B0B7}" dt="2023-06-22T15:08:49.564" v="288" actId="478"/>
          <ac:spMkLst>
            <pc:docMk/>
            <pc:sldMk cId="4220430607" sldId="274"/>
            <ac:spMk id="12296" creationId="{9F08C506-EEDB-7C74-4E6D-14E4C0E76E71}"/>
          </ac:spMkLst>
        </pc:spChg>
        <pc:spChg chg="add del">
          <ac:chgData name="Srinivasan Nataraj" userId="856f3b38e13db7b7" providerId="LiveId" clId="{1BD895CC-ECE6-44DF-BF76-3306B415B0B7}" dt="2023-06-22T15:08:35.198" v="286" actId="26606"/>
          <ac:spMkLst>
            <pc:docMk/>
            <pc:sldMk cId="4220430607" sldId="274"/>
            <ac:spMk id="12297" creationId="{910015B9-6046-41B8-83BD-71778D2F9798}"/>
          </ac:spMkLst>
        </pc:spChg>
        <pc:spChg chg="add">
          <ac:chgData name="Srinivasan Nataraj" userId="856f3b38e13db7b7" providerId="LiveId" clId="{1BD895CC-ECE6-44DF-BF76-3306B415B0B7}" dt="2023-06-22T15:08:43.084" v="287" actId="26606"/>
          <ac:spMkLst>
            <pc:docMk/>
            <pc:sldMk cId="4220430607" sldId="274"/>
            <ac:spMk id="12298" creationId="{08990612-E008-4F02-AEBB-B140BE753558}"/>
          </ac:spMkLst>
        </pc:spChg>
        <pc:spChg chg="add del">
          <ac:chgData name="Srinivasan Nataraj" userId="856f3b38e13db7b7" providerId="LiveId" clId="{1BD895CC-ECE6-44DF-BF76-3306B415B0B7}" dt="2023-06-22T15:08:35.198" v="286" actId="26606"/>
          <ac:spMkLst>
            <pc:docMk/>
            <pc:sldMk cId="4220430607" sldId="274"/>
            <ac:spMk id="12299" creationId="{53908232-52E2-4794-A6C1-54300FB98919}"/>
          </ac:spMkLst>
        </pc:spChg>
        <pc:spChg chg="add">
          <ac:chgData name="Srinivasan Nataraj" userId="856f3b38e13db7b7" providerId="LiveId" clId="{1BD895CC-ECE6-44DF-BF76-3306B415B0B7}" dt="2023-06-22T15:08:43.084" v="287" actId="26606"/>
          <ac:spMkLst>
            <pc:docMk/>
            <pc:sldMk cId="4220430607" sldId="274"/>
            <ac:spMk id="12300" creationId="{A310A41F-3A14-4150-B6CF-0A577DDDEAD2}"/>
          </ac:spMkLst>
        </pc:spChg>
        <pc:spChg chg="add del">
          <ac:chgData name="Srinivasan Nataraj" userId="856f3b38e13db7b7" providerId="LiveId" clId="{1BD895CC-ECE6-44DF-BF76-3306B415B0B7}" dt="2023-06-22T15:08:35.198" v="286" actId="26606"/>
          <ac:spMkLst>
            <pc:docMk/>
            <pc:sldMk cId="4220430607" sldId="274"/>
            <ac:spMk id="12301" creationId="{D2B9299F-BED7-44C5-9CC5-E542F9193C2F}"/>
          </ac:spMkLst>
        </pc:spChg>
        <pc:spChg chg="add del">
          <ac:chgData name="Srinivasan Nataraj" userId="856f3b38e13db7b7" providerId="LiveId" clId="{1BD895CC-ECE6-44DF-BF76-3306B415B0B7}" dt="2023-06-22T15:08:35.198" v="286" actId="26606"/>
          <ac:spMkLst>
            <pc:docMk/>
            <pc:sldMk cId="4220430607" sldId="274"/>
            <ac:spMk id="12303" creationId="{E9DDF273-E040-4765-AD05-872458E1370A}"/>
          </ac:spMkLst>
        </pc:spChg>
        <pc:spChg chg="add del">
          <ac:chgData name="Srinivasan Nataraj" userId="856f3b38e13db7b7" providerId="LiveId" clId="{1BD895CC-ECE6-44DF-BF76-3306B415B0B7}" dt="2023-06-22T15:08:35.198" v="286" actId="26606"/>
          <ac:spMkLst>
            <pc:docMk/>
            <pc:sldMk cId="4220430607" sldId="274"/>
            <ac:spMk id="12305" creationId="{C1FA8F66-3B85-411D-A2A6-A50DF3026D9A}"/>
          </ac:spMkLst>
        </pc:spChg>
        <pc:spChg chg="add del">
          <ac:chgData name="Srinivasan Nataraj" userId="856f3b38e13db7b7" providerId="LiveId" clId="{1BD895CC-ECE6-44DF-BF76-3306B415B0B7}" dt="2023-06-22T15:08:35.198" v="286" actId="26606"/>
          <ac:spMkLst>
            <pc:docMk/>
            <pc:sldMk cId="4220430607" sldId="274"/>
            <ac:spMk id="12309" creationId="{4179E790-E691-4202-B7FA-62924FC8D195}"/>
          </ac:spMkLst>
        </pc:spChg>
        <pc:spChg chg="add del">
          <ac:chgData name="Srinivasan Nataraj" userId="856f3b38e13db7b7" providerId="LiveId" clId="{1BD895CC-ECE6-44DF-BF76-3306B415B0B7}" dt="2023-06-22T15:08:35.198" v="286" actId="26606"/>
          <ac:spMkLst>
            <pc:docMk/>
            <pc:sldMk cId="4220430607" sldId="274"/>
            <ac:spMk id="12311" creationId="{065EE0A0-4DA6-4AA2-A475-14DB03C55AFA}"/>
          </ac:spMkLst>
        </pc:spChg>
        <pc:picChg chg="add mod ord">
          <ac:chgData name="Srinivasan Nataraj" userId="856f3b38e13db7b7" providerId="LiveId" clId="{1BD895CC-ECE6-44DF-BF76-3306B415B0B7}" dt="2023-06-22T15:09:09.677" v="292" actId="1076"/>
          <ac:picMkLst>
            <pc:docMk/>
            <pc:sldMk cId="4220430607" sldId="274"/>
            <ac:picMk id="12290" creationId="{517C4568-5D0C-85E8-9431-C8015270F9EA}"/>
          </ac:picMkLst>
        </pc:picChg>
        <pc:picChg chg="add mod">
          <ac:chgData name="Srinivasan Nataraj" userId="856f3b38e13db7b7" providerId="LiveId" clId="{1BD895CC-ECE6-44DF-BF76-3306B415B0B7}" dt="2023-06-22T15:08:57.871" v="290" actId="14100"/>
          <ac:picMkLst>
            <pc:docMk/>
            <pc:sldMk cId="4220430607" sldId="274"/>
            <ac:picMk id="12292" creationId="{29AD5EB5-85C4-EC4A-E5A7-D88727463B8D}"/>
          </ac:picMkLst>
        </pc:picChg>
        <pc:cxnChg chg="add del">
          <ac:chgData name="Srinivasan Nataraj" userId="856f3b38e13db7b7" providerId="LiveId" clId="{1BD895CC-ECE6-44DF-BF76-3306B415B0B7}" dt="2023-06-22T15:08:35.198" v="286" actId="26606"/>
          <ac:cxnSpMkLst>
            <pc:docMk/>
            <pc:sldMk cId="4220430607" sldId="274"/>
            <ac:cxnSpMk id="12307" creationId="{169958B5-5C27-4A9A-983B-AC6A83EFD542}"/>
          </ac:cxnSpMkLst>
        </pc:cxnChg>
      </pc:sldChg>
      <pc:sldChg chg="addSp delSp modSp add mod">
        <pc:chgData name="Srinivasan Nataraj" userId="856f3b38e13db7b7" providerId="LiveId" clId="{1BD895CC-ECE6-44DF-BF76-3306B415B0B7}" dt="2023-06-22T15:12:16.023" v="323" actId="20577"/>
        <pc:sldMkLst>
          <pc:docMk/>
          <pc:sldMk cId="3223870284" sldId="275"/>
        </pc:sldMkLst>
        <pc:spChg chg="mod">
          <ac:chgData name="Srinivasan Nataraj" userId="856f3b38e13db7b7" providerId="LiveId" clId="{1BD895CC-ECE6-44DF-BF76-3306B415B0B7}" dt="2023-06-22T15:12:16.023" v="323" actId="20577"/>
          <ac:spMkLst>
            <pc:docMk/>
            <pc:sldMk cId="3223870284" sldId="275"/>
            <ac:spMk id="2" creationId="{E4DCB0C2-C102-2CE0-DF13-D53609C7B73A}"/>
          </ac:spMkLst>
        </pc:spChg>
        <pc:spChg chg="del">
          <ac:chgData name="Srinivasan Nataraj" userId="856f3b38e13db7b7" providerId="LiveId" clId="{1BD895CC-ECE6-44DF-BF76-3306B415B0B7}" dt="2023-06-22T15:10:14.515" v="305" actId="26606"/>
          <ac:spMkLst>
            <pc:docMk/>
            <pc:sldMk cId="3223870284" sldId="275"/>
            <ac:spMk id="12294" creationId="{F875149D-F692-45DA-8324-D5E0193D5FC4}"/>
          </ac:spMkLst>
        </pc:spChg>
        <pc:spChg chg="del">
          <ac:chgData name="Srinivasan Nataraj" userId="856f3b38e13db7b7" providerId="LiveId" clId="{1BD895CC-ECE6-44DF-BF76-3306B415B0B7}" dt="2023-06-22T15:10:14.515" v="305" actId="26606"/>
          <ac:spMkLst>
            <pc:docMk/>
            <pc:sldMk cId="3223870284" sldId="275"/>
            <ac:spMk id="12295" creationId="{C0B19935-C760-4698-9DD1-973C8A428D26}"/>
          </ac:spMkLst>
        </pc:spChg>
        <pc:spChg chg="del">
          <ac:chgData name="Srinivasan Nataraj" userId="856f3b38e13db7b7" providerId="LiveId" clId="{1BD895CC-ECE6-44DF-BF76-3306B415B0B7}" dt="2023-06-22T15:10:14.515" v="305" actId="26606"/>
          <ac:spMkLst>
            <pc:docMk/>
            <pc:sldMk cId="3223870284" sldId="275"/>
            <ac:spMk id="12298" creationId="{08990612-E008-4F02-AEBB-B140BE753558}"/>
          </ac:spMkLst>
        </pc:spChg>
        <pc:spChg chg="del">
          <ac:chgData name="Srinivasan Nataraj" userId="856f3b38e13db7b7" providerId="LiveId" clId="{1BD895CC-ECE6-44DF-BF76-3306B415B0B7}" dt="2023-06-22T15:10:14.515" v="305" actId="26606"/>
          <ac:spMkLst>
            <pc:docMk/>
            <pc:sldMk cId="3223870284" sldId="275"/>
            <ac:spMk id="12300" creationId="{A310A41F-3A14-4150-B6CF-0A577DDDEAD2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23" creationId="{910015B9-6046-41B8-83BD-71778D2F9798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25" creationId="{53908232-52E2-4794-A6C1-54300FB98919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27" creationId="{D2B9299F-BED7-44C5-9CC5-E542F9193C2F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29" creationId="{E9DDF273-E040-4765-AD05-872458E1370A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31" creationId="{D6D7A0BC-0046-4CAA-8E7F-DCAFE511EA0E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33" creationId="{E7C6334F-6411-41EC-AD7D-179EDD8B58CB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35" creationId="{E6B02CEE-3AF8-4349-9B3E-8970E6DF62B3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37" creationId="{AAA01CF0-3FB5-44EB-B7DE-F2E86374C2FB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42" creationId="{910015B9-6046-41B8-83BD-71778D2F9798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44" creationId="{53908232-52E2-4794-A6C1-54300FB98919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46" creationId="{D2B9299F-BED7-44C5-9CC5-E542F9193C2F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48" creationId="{E9DDF273-E040-4765-AD05-872458E1370A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50" creationId="{D6D7A0BC-0046-4CAA-8E7F-DCAFE511EA0E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52" creationId="{E7C6334F-6411-41EC-AD7D-179EDD8B58CB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54" creationId="{E6B02CEE-3AF8-4349-9B3E-8970E6DF62B3}"/>
          </ac:spMkLst>
        </pc:spChg>
        <pc:spChg chg="add del">
          <ac:chgData name="Srinivasan Nataraj" userId="856f3b38e13db7b7" providerId="LiveId" clId="{1BD895CC-ECE6-44DF-BF76-3306B415B0B7}" dt="2023-06-22T15:10:47.664" v="314" actId="26606"/>
          <ac:spMkLst>
            <pc:docMk/>
            <pc:sldMk cId="3223870284" sldId="275"/>
            <ac:spMk id="13356" creationId="{AAA01CF0-3FB5-44EB-B7DE-F2E86374C2FB}"/>
          </ac:spMkLst>
        </pc:spChg>
        <pc:picChg chg="del">
          <ac:chgData name="Srinivasan Nataraj" userId="856f3b38e13db7b7" providerId="LiveId" clId="{1BD895CC-ECE6-44DF-BF76-3306B415B0B7}" dt="2023-06-22T15:10:07.710" v="302" actId="478"/>
          <ac:picMkLst>
            <pc:docMk/>
            <pc:sldMk cId="3223870284" sldId="275"/>
            <ac:picMk id="12290" creationId="{517C4568-5D0C-85E8-9431-C8015270F9EA}"/>
          </ac:picMkLst>
        </pc:picChg>
        <pc:picChg chg="del mod">
          <ac:chgData name="Srinivasan Nataraj" userId="856f3b38e13db7b7" providerId="LiveId" clId="{1BD895CC-ECE6-44DF-BF76-3306B415B0B7}" dt="2023-06-22T15:09:41.479" v="296" actId="478"/>
          <ac:picMkLst>
            <pc:docMk/>
            <pc:sldMk cId="3223870284" sldId="275"/>
            <ac:picMk id="12292" creationId="{29AD5EB5-85C4-EC4A-E5A7-D88727463B8D}"/>
          </ac:picMkLst>
        </pc:picChg>
        <pc:picChg chg="add del mod">
          <ac:chgData name="Srinivasan Nataraj" userId="856f3b38e13db7b7" providerId="LiveId" clId="{1BD895CC-ECE6-44DF-BF76-3306B415B0B7}" dt="2023-06-22T15:09:41.479" v="296" actId="478"/>
          <ac:picMkLst>
            <pc:docMk/>
            <pc:sldMk cId="3223870284" sldId="275"/>
            <ac:picMk id="13314" creationId="{D00135DC-B2E5-D524-B41A-EC9BC74A5D94}"/>
          </ac:picMkLst>
        </pc:picChg>
        <pc:picChg chg="add mod">
          <ac:chgData name="Srinivasan Nataraj" userId="856f3b38e13db7b7" providerId="LiveId" clId="{1BD895CC-ECE6-44DF-BF76-3306B415B0B7}" dt="2023-06-22T15:10:47.664" v="314" actId="26606"/>
          <ac:picMkLst>
            <pc:docMk/>
            <pc:sldMk cId="3223870284" sldId="275"/>
            <ac:picMk id="13316" creationId="{F13AF56C-A342-D5A9-71FE-3E3E440476FE}"/>
          </ac:picMkLst>
        </pc:picChg>
        <pc:picChg chg="add mod">
          <ac:chgData name="Srinivasan Nataraj" userId="856f3b38e13db7b7" providerId="LiveId" clId="{1BD895CC-ECE6-44DF-BF76-3306B415B0B7}" dt="2023-06-22T15:10:53.314" v="315" actId="14100"/>
          <ac:picMkLst>
            <pc:docMk/>
            <pc:sldMk cId="3223870284" sldId="275"/>
            <ac:picMk id="13318" creationId="{BAD0F77B-D62A-FB22-D9D2-75857B0EF2CD}"/>
          </ac:picMkLst>
        </pc:picChg>
      </pc:sldChg>
      <pc:sldChg chg="addSp delSp modSp new mod">
        <pc:chgData name="Srinivasan Nataraj" userId="856f3b38e13db7b7" providerId="LiveId" clId="{1BD895CC-ECE6-44DF-BF76-3306B415B0B7}" dt="2023-06-22T15:15:31.560" v="380" actId="1076"/>
        <pc:sldMkLst>
          <pc:docMk/>
          <pc:sldMk cId="3701179940" sldId="276"/>
        </pc:sldMkLst>
        <pc:spChg chg="mod">
          <ac:chgData name="Srinivasan Nataraj" userId="856f3b38e13db7b7" providerId="LiveId" clId="{1BD895CC-ECE6-44DF-BF76-3306B415B0B7}" dt="2023-06-22T15:15:06.560" v="373" actId="1076"/>
          <ac:spMkLst>
            <pc:docMk/>
            <pc:sldMk cId="3701179940" sldId="276"/>
            <ac:spMk id="2" creationId="{978C807E-F69D-1860-ACBB-C9DDCE914474}"/>
          </ac:spMkLst>
        </pc:spChg>
        <pc:spChg chg="del">
          <ac:chgData name="Srinivasan Nataraj" userId="856f3b38e13db7b7" providerId="LiveId" clId="{1BD895CC-ECE6-44DF-BF76-3306B415B0B7}" dt="2023-06-22T15:12:59.484" v="355"/>
          <ac:spMkLst>
            <pc:docMk/>
            <pc:sldMk cId="3701179940" sldId="276"/>
            <ac:spMk id="3" creationId="{6BB8C04A-D4CE-80BC-24DA-D4CC6A490C1D}"/>
          </ac:spMkLst>
        </pc:spChg>
        <pc:picChg chg="add mod">
          <ac:chgData name="Srinivasan Nataraj" userId="856f3b38e13db7b7" providerId="LiveId" clId="{1BD895CC-ECE6-44DF-BF76-3306B415B0B7}" dt="2023-06-22T15:15:31.560" v="380" actId="1076"/>
          <ac:picMkLst>
            <pc:docMk/>
            <pc:sldMk cId="3701179940" sldId="276"/>
            <ac:picMk id="14338" creationId="{7137E43E-6732-19A1-9FB7-4A68A0920505}"/>
          </ac:picMkLst>
        </pc:picChg>
        <pc:picChg chg="add mod">
          <ac:chgData name="Srinivasan Nataraj" userId="856f3b38e13db7b7" providerId="LiveId" clId="{1BD895CC-ECE6-44DF-BF76-3306B415B0B7}" dt="2023-06-22T15:15:18.739" v="376" actId="14100"/>
          <ac:picMkLst>
            <pc:docMk/>
            <pc:sldMk cId="3701179940" sldId="276"/>
            <ac:picMk id="14340" creationId="{2943B629-A85C-1876-885F-E08805AA9B03}"/>
          </ac:picMkLst>
        </pc:picChg>
      </pc:sldChg>
      <pc:sldChg chg="addSp modSp new mod">
        <pc:chgData name="Srinivasan Nataraj" userId="856f3b38e13db7b7" providerId="LiveId" clId="{1BD895CC-ECE6-44DF-BF76-3306B415B0B7}" dt="2023-06-22T15:17:36.398" v="409" actId="1076"/>
        <pc:sldMkLst>
          <pc:docMk/>
          <pc:sldMk cId="549924871" sldId="277"/>
        </pc:sldMkLst>
        <pc:spChg chg="mod">
          <ac:chgData name="Srinivasan Nataraj" userId="856f3b38e13db7b7" providerId="LiveId" clId="{1BD895CC-ECE6-44DF-BF76-3306B415B0B7}" dt="2023-06-22T15:16:58.099" v="401" actId="20577"/>
          <ac:spMkLst>
            <pc:docMk/>
            <pc:sldMk cId="549924871" sldId="277"/>
            <ac:spMk id="2" creationId="{151B0832-47CD-4D51-23E8-F7BF0755FBB3}"/>
          </ac:spMkLst>
        </pc:spChg>
        <pc:spChg chg="mod">
          <ac:chgData name="Srinivasan Nataraj" userId="856f3b38e13db7b7" providerId="LiveId" clId="{1BD895CC-ECE6-44DF-BF76-3306B415B0B7}" dt="2023-06-22T15:17:36.398" v="409" actId="1076"/>
          <ac:spMkLst>
            <pc:docMk/>
            <pc:sldMk cId="549924871" sldId="277"/>
            <ac:spMk id="3" creationId="{1900812F-E6BE-1181-7B4C-EE137CE70E17}"/>
          </ac:spMkLst>
        </pc:spChg>
        <pc:picChg chg="add mod">
          <ac:chgData name="Srinivasan Nataraj" userId="856f3b38e13db7b7" providerId="LiveId" clId="{1BD895CC-ECE6-44DF-BF76-3306B415B0B7}" dt="2023-06-22T15:17:31.917" v="408" actId="1076"/>
          <ac:picMkLst>
            <pc:docMk/>
            <pc:sldMk cId="549924871" sldId="277"/>
            <ac:picMk id="4" creationId="{F0CA8427-6BE8-6FD5-86FD-E2A5D0E3DE60}"/>
          </ac:picMkLst>
        </pc:picChg>
      </pc:sldChg>
      <pc:sldChg chg="modSp new mod">
        <pc:chgData name="Srinivasan Nataraj" userId="856f3b38e13db7b7" providerId="LiveId" clId="{1BD895CC-ECE6-44DF-BF76-3306B415B0B7}" dt="2023-06-22T15:20:42.287" v="424" actId="113"/>
        <pc:sldMkLst>
          <pc:docMk/>
          <pc:sldMk cId="1589317221" sldId="278"/>
        </pc:sldMkLst>
        <pc:spChg chg="mod">
          <ac:chgData name="Srinivasan Nataraj" userId="856f3b38e13db7b7" providerId="LiveId" clId="{1BD895CC-ECE6-44DF-BF76-3306B415B0B7}" dt="2023-06-22T15:18:01.197" v="411"/>
          <ac:spMkLst>
            <pc:docMk/>
            <pc:sldMk cId="1589317221" sldId="278"/>
            <ac:spMk id="2" creationId="{1AB344C7-D02F-A8C4-795D-44F12B223F2D}"/>
          </ac:spMkLst>
        </pc:spChg>
        <pc:spChg chg="mod">
          <ac:chgData name="Srinivasan Nataraj" userId="856f3b38e13db7b7" providerId="LiveId" clId="{1BD895CC-ECE6-44DF-BF76-3306B415B0B7}" dt="2023-06-22T15:20:42.287" v="424" actId="113"/>
          <ac:spMkLst>
            <pc:docMk/>
            <pc:sldMk cId="1589317221" sldId="278"/>
            <ac:spMk id="3" creationId="{6367A47E-8B76-90B7-8490-7D97A408DE00}"/>
          </ac:spMkLst>
        </pc:spChg>
      </pc:sldChg>
      <pc:sldChg chg="addSp delSp modSp new mod setBg">
        <pc:chgData name="Srinivasan Nataraj" userId="856f3b38e13db7b7" providerId="LiveId" clId="{1BD895CC-ECE6-44DF-BF76-3306B415B0B7}" dt="2023-06-22T15:21:13.209" v="428" actId="27614"/>
        <pc:sldMkLst>
          <pc:docMk/>
          <pc:sldMk cId="3736170081" sldId="279"/>
        </pc:sldMkLst>
        <pc:spChg chg="del">
          <ac:chgData name="Srinivasan Nataraj" userId="856f3b38e13db7b7" providerId="LiveId" clId="{1BD895CC-ECE6-44DF-BF76-3306B415B0B7}" dt="2023-06-22T15:21:10.327" v="427" actId="26606"/>
          <ac:spMkLst>
            <pc:docMk/>
            <pc:sldMk cId="3736170081" sldId="279"/>
            <ac:spMk id="2" creationId="{68E81191-ED5C-DA45-5C2E-09D2045C2BAB}"/>
          </ac:spMkLst>
        </pc:spChg>
        <pc:spChg chg="del">
          <ac:chgData name="Srinivasan Nataraj" userId="856f3b38e13db7b7" providerId="LiveId" clId="{1BD895CC-ECE6-44DF-BF76-3306B415B0B7}" dt="2023-06-22T15:21:10.327" v="427" actId="26606"/>
          <ac:spMkLst>
            <pc:docMk/>
            <pc:sldMk cId="3736170081" sldId="279"/>
            <ac:spMk id="3" creationId="{1B8CE90D-86CD-A842-A618-ABDB2FDD18F7}"/>
          </ac:spMkLst>
        </pc:spChg>
        <pc:spChg chg="add">
          <ac:chgData name="Srinivasan Nataraj" userId="856f3b38e13db7b7" providerId="LiveId" clId="{1BD895CC-ECE6-44DF-BF76-3306B415B0B7}" dt="2023-06-22T15:21:10.327" v="427" actId="26606"/>
          <ac:spMkLst>
            <pc:docMk/>
            <pc:sldMk cId="3736170081" sldId="279"/>
            <ac:spMk id="15367" creationId="{C05729A4-6F0F-4423-AD0C-EF27345E6187}"/>
          </ac:spMkLst>
        </pc:spChg>
        <pc:spChg chg="add">
          <ac:chgData name="Srinivasan Nataraj" userId="856f3b38e13db7b7" providerId="LiveId" clId="{1BD895CC-ECE6-44DF-BF76-3306B415B0B7}" dt="2023-06-22T15:21:10.327" v="427" actId="26606"/>
          <ac:spMkLst>
            <pc:docMk/>
            <pc:sldMk cId="3736170081" sldId="279"/>
            <ac:spMk id="15369" creationId="{204CB79E-F775-42E6-994C-D5FA8C176B65}"/>
          </ac:spMkLst>
        </pc:spChg>
        <pc:spChg chg="add">
          <ac:chgData name="Srinivasan Nataraj" userId="856f3b38e13db7b7" providerId="LiveId" clId="{1BD895CC-ECE6-44DF-BF76-3306B415B0B7}" dt="2023-06-22T15:21:10.327" v="427" actId="26606"/>
          <ac:spMkLst>
            <pc:docMk/>
            <pc:sldMk cId="3736170081" sldId="279"/>
            <ac:spMk id="15371" creationId="{3AAB5B94-95EF-4963-859C-1FA406D62CA2}"/>
          </ac:spMkLst>
        </pc:spChg>
        <pc:picChg chg="add mod">
          <ac:chgData name="Srinivasan Nataraj" userId="856f3b38e13db7b7" providerId="LiveId" clId="{1BD895CC-ECE6-44DF-BF76-3306B415B0B7}" dt="2023-06-22T15:21:13.209" v="428" actId="27614"/>
          <ac:picMkLst>
            <pc:docMk/>
            <pc:sldMk cId="3736170081" sldId="279"/>
            <ac:picMk id="15362" creationId="{4FE0D5A6-C155-B73B-3486-8D970B463803}"/>
          </ac:picMkLst>
        </pc:picChg>
      </pc:sldChg>
      <pc:sldChg chg="addSp delSp modSp new mod setBg">
        <pc:chgData name="Srinivasan Nataraj" userId="856f3b38e13db7b7" providerId="LiveId" clId="{1BD895CC-ECE6-44DF-BF76-3306B415B0B7}" dt="2023-06-22T16:05:26.845" v="461" actId="26606"/>
        <pc:sldMkLst>
          <pc:docMk/>
          <pc:sldMk cId="2288338101" sldId="280"/>
        </pc:sldMkLst>
        <pc:spChg chg="del mod ord">
          <ac:chgData name="Srinivasan Nataraj" userId="856f3b38e13db7b7" providerId="LiveId" clId="{1BD895CC-ECE6-44DF-BF76-3306B415B0B7}" dt="2023-06-22T15:21:40.113" v="433" actId="478"/>
          <ac:spMkLst>
            <pc:docMk/>
            <pc:sldMk cId="2288338101" sldId="280"/>
            <ac:spMk id="2" creationId="{4ABE2BCF-743A-E252-82C2-9589FA3C4BE2}"/>
          </ac:spMkLst>
        </pc:spChg>
        <pc:spChg chg="del">
          <ac:chgData name="Srinivasan Nataraj" userId="856f3b38e13db7b7" providerId="LiveId" clId="{1BD895CC-ECE6-44DF-BF76-3306B415B0B7}" dt="2023-06-22T15:21:28.358" v="430"/>
          <ac:spMkLst>
            <pc:docMk/>
            <pc:sldMk cId="2288338101" sldId="280"/>
            <ac:spMk id="3" creationId="{A150BD68-6264-D017-E84E-19F85B16BF54}"/>
          </ac:spMkLst>
        </pc:spChg>
        <pc:spChg chg="add del mod">
          <ac:chgData name="Srinivasan Nataraj" userId="856f3b38e13db7b7" providerId="LiveId" clId="{1BD895CC-ECE6-44DF-BF76-3306B415B0B7}" dt="2023-06-22T15:22:20.707" v="444" actId="478"/>
          <ac:spMkLst>
            <pc:docMk/>
            <pc:sldMk cId="2288338101" sldId="280"/>
            <ac:spMk id="4" creationId="{BC6AA78B-9D54-B863-5B53-E5D30DD8A1B9}"/>
          </ac:spMkLst>
        </pc:spChg>
        <pc:spChg chg="add del">
          <ac:chgData name="Srinivasan Nataraj" userId="856f3b38e13db7b7" providerId="LiveId" clId="{1BD895CC-ECE6-44DF-BF76-3306B415B0B7}" dt="2023-06-22T15:21:34.860" v="432" actId="26606"/>
          <ac:spMkLst>
            <pc:docMk/>
            <pc:sldMk cId="2288338101" sldId="280"/>
            <ac:spMk id="16391" creationId="{DD651B61-325E-4E73-8445-38B0DE8AAAB6}"/>
          </ac:spMkLst>
        </pc:spChg>
        <pc:spChg chg="add del">
          <ac:chgData name="Srinivasan Nataraj" userId="856f3b38e13db7b7" providerId="LiveId" clId="{1BD895CC-ECE6-44DF-BF76-3306B415B0B7}" dt="2023-06-22T15:21:34.860" v="432" actId="26606"/>
          <ac:spMkLst>
            <pc:docMk/>
            <pc:sldMk cId="2288338101" sldId="280"/>
            <ac:spMk id="16393" creationId="{B42E5253-D3AC-4AC2-B766-8B34F13C2F5E}"/>
          </ac:spMkLst>
        </pc:spChg>
        <pc:spChg chg="add del">
          <ac:chgData name="Srinivasan Nataraj" userId="856f3b38e13db7b7" providerId="LiveId" clId="{1BD895CC-ECE6-44DF-BF76-3306B415B0B7}" dt="2023-06-22T16:05:26.845" v="461" actId="26606"/>
          <ac:spMkLst>
            <pc:docMk/>
            <pc:sldMk cId="2288338101" sldId="280"/>
            <ac:spMk id="16394" creationId="{C05729A4-6F0F-4423-AD0C-EF27345E6187}"/>
          </ac:spMkLst>
        </pc:spChg>
        <pc:spChg chg="add del">
          <ac:chgData name="Srinivasan Nataraj" userId="856f3b38e13db7b7" providerId="LiveId" clId="{1BD895CC-ECE6-44DF-BF76-3306B415B0B7}" dt="2023-06-22T15:21:34.860" v="432" actId="26606"/>
          <ac:spMkLst>
            <pc:docMk/>
            <pc:sldMk cId="2288338101" sldId="280"/>
            <ac:spMk id="16395" creationId="{10AE8D57-436A-4073-9A75-15BB5949F8B4}"/>
          </ac:spMkLst>
        </pc:spChg>
        <pc:spChg chg="add del">
          <ac:chgData name="Srinivasan Nataraj" userId="856f3b38e13db7b7" providerId="LiveId" clId="{1BD895CC-ECE6-44DF-BF76-3306B415B0B7}" dt="2023-06-22T16:05:26.845" v="461" actId="26606"/>
          <ac:spMkLst>
            <pc:docMk/>
            <pc:sldMk cId="2288338101" sldId="280"/>
            <ac:spMk id="16396" creationId="{204CB79E-F775-42E6-994C-D5FA8C176B65}"/>
          </ac:spMkLst>
        </pc:spChg>
        <pc:spChg chg="add del">
          <ac:chgData name="Srinivasan Nataraj" userId="856f3b38e13db7b7" providerId="LiveId" clId="{1BD895CC-ECE6-44DF-BF76-3306B415B0B7}" dt="2023-06-22T15:21:34.860" v="432" actId="26606"/>
          <ac:spMkLst>
            <pc:docMk/>
            <pc:sldMk cId="2288338101" sldId="280"/>
            <ac:spMk id="16397" creationId="{E2852671-8EB6-4EAF-8AF8-65CF3FD66456}"/>
          </ac:spMkLst>
        </pc:spChg>
        <pc:spChg chg="add del">
          <ac:chgData name="Srinivasan Nataraj" userId="856f3b38e13db7b7" providerId="LiveId" clId="{1BD895CC-ECE6-44DF-BF76-3306B415B0B7}" dt="2023-06-22T16:05:26.845" v="461" actId="26606"/>
          <ac:spMkLst>
            <pc:docMk/>
            <pc:sldMk cId="2288338101" sldId="280"/>
            <ac:spMk id="16398" creationId="{3AAB5B94-95EF-4963-859C-1FA406D62CA2}"/>
          </ac:spMkLst>
        </pc:spChg>
        <pc:spChg chg="add del">
          <ac:chgData name="Srinivasan Nataraj" userId="856f3b38e13db7b7" providerId="LiveId" clId="{1BD895CC-ECE6-44DF-BF76-3306B415B0B7}" dt="2023-06-22T15:21:34.860" v="432" actId="26606"/>
          <ac:spMkLst>
            <pc:docMk/>
            <pc:sldMk cId="2288338101" sldId="280"/>
            <ac:spMk id="16399" creationId="{CCB5977A-5CE8-4D01-A784-06EA14C2A310}"/>
          </ac:spMkLst>
        </pc:spChg>
        <pc:spChg chg="add">
          <ac:chgData name="Srinivasan Nataraj" userId="856f3b38e13db7b7" providerId="LiveId" clId="{1BD895CC-ECE6-44DF-BF76-3306B415B0B7}" dt="2023-06-22T16:05:26.845" v="461" actId="26606"/>
          <ac:spMkLst>
            <pc:docMk/>
            <pc:sldMk cId="2288338101" sldId="280"/>
            <ac:spMk id="16400" creationId="{C05729A4-6F0F-4423-AD0C-EF27345E6187}"/>
          </ac:spMkLst>
        </pc:spChg>
        <pc:spChg chg="add del">
          <ac:chgData name="Srinivasan Nataraj" userId="856f3b38e13db7b7" providerId="LiveId" clId="{1BD895CC-ECE6-44DF-BF76-3306B415B0B7}" dt="2023-06-22T15:21:34.860" v="432" actId="26606"/>
          <ac:spMkLst>
            <pc:docMk/>
            <pc:sldMk cId="2288338101" sldId="280"/>
            <ac:spMk id="16401" creationId="{0F02942D-A53B-4A35-B44C-EEFD824131A9}"/>
          </ac:spMkLst>
        </pc:spChg>
        <pc:spChg chg="add">
          <ac:chgData name="Srinivasan Nataraj" userId="856f3b38e13db7b7" providerId="LiveId" clId="{1BD895CC-ECE6-44DF-BF76-3306B415B0B7}" dt="2023-06-22T16:05:26.845" v="461" actId="26606"/>
          <ac:spMkLst>
            <pc:docMk/>
            <pc:sldMk cId="2288338101" sldId="280"/>
            <ac:spMk id="16402" creationId="{204CB79E-F775-42E6-994C-D5FA8C176B65}"/>
          </ac:spMkLst>
        </pc:spChg>
        <pc:spChg chg="add del">
          <ac:chgData name="Srinivasan Nataraj" userId="856f3b38e13db7b7" providerId="LiveId" clId="{1BD895CC-ECE6-44DF-BF76-3306B415B0B7}" dt="2023-06-22T15:21:34.860" v="432" actId="26606"/>
          <ac:spMkLst>
            <pc:docMk/>
            <pc:sldMk cId="2288338101" sldId="280"/>
            <ac:spMk id="16403" creationId="{375F3C53-82B4-457B-87C8-9077A906BB52}"/>
          </ac:spMkLst>
        </pc:spChg>
        <pc:spChg chg="add">
          <ac:chgData name="Srinivasan Nataraj" userId="856f3b38e13db7b7" providerId="LiveId" clId="{1BD895CC-ECE6-44DF-BF76-3306B415B0B7}" dt="2023-06-22T16:05:26.845" v="461" actId="26606"/>
          <ac:spMkLst>
            <pc:docMk/>
            <pc:sldMk cId="2288338101" sldId="280"/>
            <ac:spMk id="16404" creationId="{3AAB5B94-95EF-4963-859C-1FA406D62CA2}"/>
          </ac:spMkLst>
        </pc:spChg>
        <pc:spChg chg="add del">
          <ac:chgData name="Srinivasan Nataraj" userId="856f3b38e13db7b7" providerId="LiveId" clId="{1BD895CC-ECE6-44DF-BF76-3306B415B0B7}" dt="2023-06-22T15:21:34.860" v="432" actId="26606"/>
          <ac:spMkLst>
            <pc:docMk/>
            <pc:sldMk cId="2288338101" sldId="280"/>
            <ac:spMk id="16405" creationId="{5A4487F9-8FD4-4FDA-899F-49105850637B}"/>
          </ac:spMkLst>
        </pc:spChg>
        <pc:spChg chg="add del">
          <ac:chgData name="Srinivasan Nataraj" userId="856f3b38e13db7b7" providerId="LiveId" clId="{1BD895CC-ECE6-44DF-BF76-3306B415B0B7}" dt="2023-06-22T15:21:34.860" v="432" actId="26606"/>
          <ac:spMkLst>
            <pc:docMk/>
            <pc:sldMk cId="2288338101" sldId="280"/>
            <ac:spMk id="16407" creationId="{ACD9B3A4-4B72-4F8E-9D87-2D150F2ADC85}"/>
          </ac:spMkLst>
        </pc:spChg>
        <pc:picChg chg="add del">
          <ac:chgData name="Srinivasan Nataraj" userId="856f3b38e13db7b7" providerId="LiveId" clId="{1BD895CC-ECE6-44DF-BF76-3306B415B0B7}" dt="2023-06-22T16:03:47.573" v="452" actId="478"/>
          <ac:picMkLst>
            <pc:docMk/>
            <pc:sldMk cId="2288338101" sldId="280"/>
            <ac:picMk id="5" creationId="{F94F330D-E027-32C5-6967-534BEE6942A4}"/>
          </ac:picMkLst>
        </pc:picChg>
        <pc:picChg chg="add del mod">
          <ac:chgData name="Srinivasan Nataraj" userId="856f3b38e13db7b7" providerId="LiveId" clId="{1BD895CC-ECE6-44DF-BF76-3306B415B0B7}" dt="2023-06-22T16:04:08.734" v="459" actId="478"/>
          <ac:picMkLst>
            <pc:docMk/>
            <pc:sldMk cId="2288338101" sldId="280"/>
            <ac:picMk id="6" creationId="{A9135007-9449-9CC6-95D6-8104B639867D}"/>
          </ac:picMkLst>
        </pc:picChg>
        <pc:picChg chg="add mod">
          <ac:chgData name="Srinivasan Nataraj" userId="856f3b38e13db7b7" providerId="LiveId" clId="{1BD895CC-ECE6-44DF-BF76-3306B415B0B7}" dt="2023-06-22T16:05:26.845" v="461" actId="26606"/>
          <ac:picMkLst>
            <pc:docMk/>
            <pc:sldMk cId="2288338101" sldId="280"/>
            <ac:picMk id="7" creationId="{C4238C27-DDA6-28E8-16D5-29B7E9F0913B}"/>
          </ac:picMkLst>
        </pc:picChg>
        <pc:picChg chg="add del mod">
          <ac:chgData name="Srinivasan Nataraj" userId="856f3b38e13db7b7" providerId="LiveId" clId="{1BD895CC-ECE6-44DF-BF76-3306B415B0B7}" dt="2023-06-22T15:22:05.487" v="439" actId="21"/>
          <ac:picMkLst>
            <pc:docMk/>
            <pc:sldMk cId="2288338101" sldId="280"/>
            <ac:picMk id="16386" creationId="{1D6BA7D1-045C-C724-23CE-37F8A30D0260}"/>
          </ac:picMkLst>
        </pc:picChg>
        <pc:picChg chg="add del mod">
          <ac:chgData name="Srinivasan Nataraj" userId="856f3b38e13db7b7" providerId="LiveId" clId="{1BD895CC-ECE6-44DF-BF76-3306B415B0B7}" dt="2023-06-22T15:22:18.269" v="443"/>
          <ac:picMkLst>
            <pc:docMk/>
            <pc:sldMk cId="2288338101" sldId="280"/>
            <ac:picMk id="16388" creationId="{ECB6C242-B7C5-2B6D-06DA-44CD63B2E1A1}"/>
          </ac:picMkLst>
        </pc:picChg>
        <pc:picChg chg="add del mod">
          <ac:chgData name="Srinivasan Nataraj" userId="856f3b38e13db7b7" providerId="LiveId" clId="{1BD895CC-ECE6-44DF-BF76-3306B415B0B7}" dt="2023-06-22T15:22:41.598" v="448" actId="478"/>
          <ac:picMkLst>
            <pc:docMk/>
            <pc:sldMk cId="2288338101" sldId="280"/>
            <ac:picMk id="16390" creationId="{186F4B3C-93B1-A1D4-56D6-0DDCD0DB58AD}"/>
          </ac:picMkLst>
        </pc:picChg>
        <pc:picChg chg="add del mod">
          <ac:chgData name="Srinivasan Nataraj" userId="856f3b38e13db7b7" providerId="LiveId" clId="{1BD895CC-ECE6-44DF-BF76-3306B415B0B7}" dt="2023-06-22T16:03:47.573" v="452" actId="478"/>
          <ac:picMkLst>
            <pc:docMk/>
            <pc:sldMk cId="2288338101" sldId="280"/>
            <ac:picMk id="16392" creationId="{9B3E09A7-ED17-2B0E-1F0E-28FA905B49A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54CA1-EF15-4CA1-8A16-67D88C706081}" type="doc">
      <dgm:prSet loTypeId="urn:microsoft.com/office/officeart/2009/layout/CirclePictureHierarchy" loCatId="picture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x-none"/>
        </a:p>
      </dgm:t>
    </dgm:pt>
    <dgm:pt modelId="{D1073F5F-89C5-445D-B603-3CA4798E8581}">
      <dgm:prSet phldrT="[Text]"/>
      <dgm:spPr/>
      <dgm:t>
        <a:bodyPr/>
        <a:lstStyle/>
        <a:p>
          <a:r>
            <a:rPr lang="en-GB" dirty="0"/>
            <a:t>Arthi Lakshmi</a:t>
          </a:r>
          <a:endParaRPr lang="x-none" dirty="0"/>
        </a:p>
      </dgm:t>
    </dgm:pt>
    <dgm:pt modelId="{EA02CB3D-42C8-452D-833F-FA38F551A1A3}" type="parTrans" cxnId="{EEA84BED-1EB3-47ED-AF25-7A4CA1B9E0E7}">
      <dgm:prSet/>
      <dgm:spPr/>
      <dgm:t>
        <a:bodyPr/>
        <a:lstStyle/>
        <a:p>
          <a:endParaRPr lang="x-none"/>
        </a:p>
      </dgm:t>
    </dgm:pt>
    <dgm:pt modelId="{6CF02C9E-A838-4D7E-B6D3-3DBE4BF32CBF}" type="sibTrans" cxnId="{EEA84BED-1EB3-47ED-AF25-7A4CA1B9E0E7}">
      <dgm:prSet/>
      <dgm:spPr/>
      <dgm:t>
        <a:bodyPr/>
        <a:lstStyle/>
        <a:p>
          <a:endParaRPr lang="x-none"/>
        </a:p>
      </dgm:t>
    </dgm:pt>
    <dgm:pt modelId="{6E00189D-23DE-43CC-B1B8-ECBDB226928B}">
      <dgm:prSet phldrT="[Text]"/>
      <dgm:spPr/>
      <dgm:t>
        <a:bodyPr/>
        <a:lstStyle/>
        <a:p>
          <a:r>
            <a:rPr lang="en-GB" dirty="0"/>
            <a:t>Lavanya</a:t>
          </a:r>
          <a:endParaRPr lang="x-none" dirty="0"/>
        </a:p>
      </dgm:t>
    </dgm:pt>
    <dgm:pt modelId="{9A2D9949-5201-40DA-A90E-1B7EFC0DC4AC}" type="parTrans" cxnId="{11C5A23F-93BD-42EF-88B2-A018F7CBFC37}">
      <dgm:prSet/>
      <dgm:spPr/>
      <dgm:t>
        <a:bodyPr/>
        <a:lstStyle/>
        <a:p>
          <a:endParaRPr lang="x-none"/>
        </a:p>
      </dgm:t>
    </dgm:pt>
    <dgm:pt modelId="{351D4B51-D563-4101-A4D1-E95D92522DA7}" type="sibTrans" cxnId="{11C5A23F-93BD-42EF-88B2-A018F7CBFC37}">
      <dgm:prSet/>
      <dgm:spPr/>
      <dgm:t>
        <a:bodyPr/>
        <a:lstStyle/>
        <a:p>
          <a:endParaRPr lang="x-none"/>
        </a:p>
      </dgm:t>
    </dgm:pt>
    <dgm:pt modelId="{79FC9296-B626-470F-BB11-D4F9C4BD2B95}">
      <dgm:prSet phldrT="[Text]"/>
      <dgm:spPr/>
      <dgm:t>
        <a:bodyPr/>
        <a:lstStyle/>
        <a:p>
          <a:r>
            <a:rPr lang="en-GB" dirty="0"/>
            <a:t>Janani</a:t>
          </a:r>
          <a:endParaRPr lang="x-none" dirty="0"/>
        </a:p>
      </dgm:t>
    </dgm:pt>
    <dgm:pt modelId="{F5C871D1-36EE-4D67-A67E-B8203D8D6745}" type="parTrans" cxnId="{8E2567DB-E661-441F-870B-0E823AC6CFE1}">
      <dgm:prSet/>
      <dgm:spPr/>
      <dgm:t>
        <a:bodyPr/>
        <a:lstStyle/>
        <a:p>
          <a:endParaRPr lang="x-none"/>
        </a:p>
      </dgm:t>
    </dgm:pt>
    <dgm:pt modelId="{508912D1-8724-4516-B50F-565BBCB15C79}" type="sibTrans" cxnId="{8E2567DB-E661-441F-870B-0E823AC6CFE1}">
      <dgm:prSet/>
      <dgm:spPr/>
      <dgm:t>
        <a:bodyPr/>
        <a:lstStyle/>
        <a:p>
          <a:endParaRPr lang="x-none"/>
        </a:p>
      </dgm:t>
    </dgm:pt>
    <dgm:pt modelId="{8D676179-626B-4402-BCA9-27507520A6AF}">
      <dgm:prSet phldrT="[Text]"/>
      <dgm:spPr/>
      <dgm:t>
        <a:bodyPr/>
        <a:lstStyle/>
        <a:p>
          <a:r>
            <a:rPr lang="en-GB" dirty="0"/>
            <a:t>Karthika</a:t>
          </a:r>
          <a:endParaRPr lang="x-none" dirty="0"/>
        </a:p>
      </dgm:t>
    </dgm:pt>
    <dgm:pt modelId="{9D5E0085-0315-4115-A267-983E69B00AF7}" type="parTrans" cxnId="{9D50F90E-6B76-4F47-9B33-6DE313F84472}">
      <dgm:prSet/>
      <dgm:spPr/>
      <dgm:t>
        <a:bodyPr/>
        <a:lstStyle/>
        <a:p>
          <a:endParaRPr lang="x-none"/>
        </a:p>
      </dgm:t>
    </dgm:pt>
    <dgm:pt modelId="{541172A6-2A52-4749-911B-762201A8A733}" type="sibTrans" cxnId="{9D50F90E-6B76-4F47-9B33-6DE313F84472}">
      <dgm:prSet/>
      <dgm:spPr/>
      <dgm:t>
        <a:bodyPr/>
        <a:lstStyle/>
        <a:p>
          <a:endParaRPr lang="x-none"/>
        </a:p>
      </dgm:t>
    </dgm:pt>
    <dgm:pt modelId="{C0903F61-D815-432B-80A7-604988529808}" type="pres">
      <dgm:prSet presAssocID="{CDF54CA1-EF15-4CA1-8A16-67D88C70608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335AB6-0FE0-4F5C-AD60-6D6770204F3A}" type="pres">
      <dgm:prSet presAssocID="{D1073F5F-89C5-445D-B603-3CA4798E8581}" presName="hierRoot1" presStyleCnt="0"/>
      <dgm:spPr/>
    </dgm:pt>
    <dgm:pt modelId="{A200D534-F20B-43EB-9454-D703F7B0AA54}" type="pres">
      <dgm:prSet presAssocID="{D1073F5F-89C5-445D-B603-3CA4798E8581}" presName="composite" presStyleCnt="0"/>
      <dgm:spPr/>
    </dgm:pt>
    <dgm:pt modelId="{46CF9441-AF2F-4EF4-B275-996AA3E4ECFC}" type="pres">
      <dgm:prSet presAssocID="{D1073F5F-89C5-445D-B603-3CA4798E8581}" presName="image" presStyleLbl="node0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DA09A50B-43F7-4AC5-9924-F84C12CCBF57}" type="pres">
      <dgm:prSet presAssocID="{D1073F5F-89C5-445D-B603-3CA4798E8581}" presName="text" presStyleLbl="revTx" presStyleIdx="0" presStyleCnt="4">
        <dgm:presLayoutVars>
          <dgm:chPref val="3"/>
        </dgm:presLayoutVars>
      </dgm:prSet>
      <dgm:spPr/>
    </dgm:pt>
    <dgm:pt modelId="{ADCD6548-DDE9-4020-96F5-7B63969194E1}" type="pres">
      <dgm:prSet presAssocID="{D1073F5F-89C5-445D-B603-3CA4798E8581}" presName="hierChild2" presStyleCnt="0"/>
      <dgm:spPr/>
    </dgm:pt>
    <dgm:pt modelId="{7CE18397-D8E7-4561-B8CB-104E156B5100}" type="pres">
      <dgm:prSet presAssocID="{6E00189D-23DE-43CC-B1B8-ECBDB226928B}" presName="hierRoot1" presStyleCnt="0"/>
      <dgm:spPr/>
    </dgm:pt>
    <dgm:pt modelId="{9982E3A2-7D29-40CE-A7C3-247E7A4F7F1E}" type="pres">
      <dgm:prSet presAssocID="{6E00189D-23DE-43CC-B1B8-ECBDB226928B}" presName="composite" presStyleCnt="0"/>
      <dgm:spPr/>
    </dgm:pt>
    <dgm:pt modelId="{B4141CC8-84DF-473A-A9DC-94418DBF41E4}" type="pres">
      <dgm:prSet presAssocID="{6E00189D-23DE-43CC-B1B8-ECBDB226928B}" presName="image" presStyleLbl="node0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562CC99-EB96-4E1F-AD28-2D102CAAF3C2}" type="pres">
      <dgm:prSet presAssocID="{6E00189D-23DE-43CC-B1B8-ECBDB226928B}" presName="text" presStyleLbl="revTx" presStyleIdx="1" presStyleCnt="4">
        <dgm:presLayoutVars>
          <dgm:chPref val="3"/>
        </dgm:presLayoutVars>
      </dgm:prSet>
      <dgm:spPr/>
    </dgm:pt>
    <dgm:pt modelId="{CCF8D984-CDC8-4A82-BD8D-9C7F2D8AC6B6}" type="pres">
      <dgm:prSet presAssocID="{6E00189D-23DE-43CC-B1B8-ECBDB226928B}" presName="hierChild2" presStyleCnt="0"/>
      <dgm:spPr/>
    </dgm:pt>
    <dgm:pt modelId="{F11394AD-B8CB-4926-8556-3A86E95899A7}" type="pres">
      <dgm:prSet presAssocID="{79FC9296-B626-470F-BB11-D4F9C4BD2B95}" presName="hierRoot1" presStyleCnt="0"/>
      <dgm:spPr/>
    </dgm:pt>
    <dgm:pt modelId="{D7284A0B-2858-4301-A1F4-4FA36EDA3726}" type="pres">
      <dgm:prSet presAssocID="{79FC9296-B626-470F-BB11-D4F9C4BD2B95}" presName="composite" presStyleCnt="0"/>
      <dgm:spPr/>
    </dgm:pt>
    <dgm:pt modelId="{0A9F957B-A83B-4D04-B47C-A853516FACC0}" type="pres">
      <dgm:prSet presAssocID="{79FC9296-B626-470F-BB11-D4F9C4BD2B95}" presName="image" presStyleLbl="node0" presStyleIdx="2" presStyleCnt="4" custLinFactNeighborX="-1062" custLinFactNeighborY="10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ECBA048-DCB6-4FC2-9A9B-0672373C71ED}" type="pres">
      <dgm:prSet presAssocID="{79FC9296-B626-470F-BB11-D4F9C4BD2B95}" presName="text" presStyleLbl="revTx" presStyleIdx="2" presStyleCnt="4">
        <dgm:presLayoutVars>
          <dgm:chPref val="3"/>
        </dgm:presLayoutVars>
      </dgm:prSet>
      <dgm:spPr/>
    </dgm:pt>
    <dgm:pt modelId="{FF388867-4454-40F4-A7ED-FA754F529FAB}" type="pres">
      <dgm:prSet presAssocID="{79FC9296-B626-470F-BB11-D4F9C4BD2B95}" presName="hierChild2" presStyleCnt="0"/>
      <dgm:spPr/>
    </dgm:pt>
    <dgm:pt modelId="{5A877B0F-34FE-4057-9044-15A9B387C557}" type="pres">
      <dgm:prSet presAssocID="{8D676179-626B-4402-BCA9-27507520A6AF}" presName="hierRoot1" presStyleCnt="0"/>
      <dgm:spPr/>
    </dgm:pt>
    <dgm:pt modelId="{488333E9-3069-45A8-A8C5-7149AFD2639C}" type="pres">
      <dgm:prSet presAssocID="{8D676179-626B-4402-BCA9-27507520A6AF}" presName="composite" presStyleCnt="0"/>
      <dgm:spPr/>
    </dgm:pt>
    <dgm:pt modelId="{2CA4B828-771F-47F9-9D41-B3A6B9B1B021}" type="pres">
      <dgm:prSet presAssocID="{8D676179-626B-4402-BCA9-27507520A6AF}" presName="image" presStyleLbl="node0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C68B443-648A-4DE4-B0A9-69F2837910BD}" type="pres">
      <dgm:prSet presAssocID="{8D676179-626B-4402-BCA9-27507520A6AF}" presName="text" presStyleLbl="revTx" presStyleIdx="3" presStyleCnt="4">
        <dgm:presLayoutVars>
          <dgm:chPref val="3"/>
        </dgm:presLayoutVars>
      </dgm:prSet>
      <dgm:spPr/>
    </dgm:pt>
    <dgm:pt modelId="{9720D7F7-7622-4237-8890-BC26BDB1BB6F}" type="pres">
      <dgm:prSet presAssocID="{8D676179-626B-4402-BCA9-27507520A6AF}" presName="hierChild2" presStyleCnt="0"/>
      <dgm:spPr/>
    </dgm:pt>
  </dgm:ptLst>
  <dgm:cxnLst>
    <dgm:cxn modelId="{9D50F90E-6B76-4F47-9B33-6DE313F84472}" srcId="{CDF54CA1-EF15-4CA1-8A16-67D88C706081}" destId="{8D676179-626B-4402-BCA9-27507520A6AF}" srcOrd="3" destOrd="0" parTransId="{9D5E0085-0315-4115-A267-983E69B00AF7}" sibTransId="{541172A6-2A52-4749-911B-762201A8A733}"/>
    <dgm:cxn modelId="{8BEBE01A-EAC5-46F8-9812-64A145BE6663}" type="presOf" srcId="{CDF54CA1-EF15-4CA1-8A16-67D88C706081}" destId="{C0903F61-D815-432B-80A7-604988529808}" srcOrd="0" destOrd="0" presId="urn:microsoft.com/office/officeart/2009/layout/CirclePictureHierarchy"/>
    <dgm:cxn modelId="{05696C3E-9681-4A9C-824F-0580AE50A99E}" type="presOf" srcId="{D1073F5F-89C5-445D-B603-3CA4798E8581}" destId="{DA09A50B-43F7-4AC5-9924-F84C12CCBF57}" srcOrd="0" destOrd="0" presId="urn:microsoft.com/office/officeart/2009/layout/CirclePictureHierarchy"/>
    <dgm:cxn modelId="{11C5A23F-93BD-42EF-88B2-A018F7CBFC37}" srcId="{CDF54CA1-EF15-4CA1-8A16-67D88C706081}" destId="{6E00189D-23DE-43CC-B1B8-ECBDB226928B}" srcOrd="1" destOrd="0" parTransId="{9A2D9949-5201-40DA-A90E-1B7EFC0DC4AC}" sibTransId="{351D4B51-D563-4101-A4D1-E95D92522DA7}"/>
    <dgm:cxn modelId="{3EEBFD60-DA7D-412E-9524-573A4EC4DC57}" type="presOf" srcId="{6E00189D-23DE-43CC-B1B8-ECBDB226928B}" destId="{6562CC99-EB96-4E1F-AD28-2D102CAAF3C2}" srcOrd="0" destOrd="0" presId="urn:microsoft.com/office/officeart/2009/layout/CirclePictureHierarchy"/>
    <dgm:cxn modelId="{3FC2AB8E-ED3F-46C3-9FDA-28820BA20FCB}" type="presOf" srcId="{8D676179-626B-4402-BCA9-27507520A6AF}" destId="{2C68B443-648A-4DE4-B0A9-69F2837910BD}" srcOrd="0" destOrd="0" presId="urn:microsoft.com/office/officeart/2009/layout/CirclePictureHierarchy"/>
    <dgm:cxn modelId="{7981759C-1D46-474F-B613-113A12068501}" type="presOf" srcId="{79FC9296-B626-470F-BB11-D4F9C4BD2B95}" destId="{0ECBA048-DCB6-4FC2-9A9B-0672373C71ED}" srcOrd="0" destOrd="0" presId="urn:microsoft.com/office/officeart/2009/layout/CirclePictureHierarchy"/>
    <dgm:cxn modelId="{8E2567DB-E661-441F-870B-0E823AC6CFE1}" srcId="{CDF54CA1-EF15-4CA1-8A16-67D88C706081}" destId="{79FC9296-B626-470F-BB11-D4F9C4BD2B95}" srcOrd="2" destOrd="0" parTransId="{F5C871D1-36EE-4D67-A67E-B8203D8D6745}" sibTransId="{508912D1-8724-4516-B50F-565BBCB15C79}"/>
    <dgm:cxn modelId="{EEA84BED-1EB3-47ED-AF25-7A4CA1B9E0E7}" srcId="{CDF54CA1-EF15-4CA1-8A16-67D88C706081}" destId="{D1073F5F-89C5-445D-B603-3CA4798E8581}" srcOrd="0" destOrd="0" parTransId="{EA02CB3D-42C8-452D-833F-FA38F551A1A3}" sibTransId="{6CF02C9E-A838-4D7E-B6D3-3DBE4BF32CBF}"/>
    <dgm:cxn modelId="{2738C020-FF0F-4C33-8F81-C665EF9877B6}" type="presParOf" srcId="{C0903F61-D815-432B-80A7-604988529808}" destId="{8B335AB6-0FE0-4F5C-AD60-6D6770204F3A}" srcOrd="0" destOrd="0" presId="urn:microsoft.com/office/officeart/2009/layout/CirclePictureHierarchy"/>
    <dgm:cxn modelId="{FB4930D1-31D3-4F7A-BB26-F3153666DA06}" type="presParOf" srcId="{8B335AB6-0FE0-4F5C-AD60-6D6770204F3A}" destId="{A200D534-F20B-43EB-9454-D703F7B0AA54}" srcOrd="0" destOrd="0" presId="urn:microsoft.com/office/officeart/2009/layout/CirclePictureHierarchy"/>
    <dgm:cxn modelId="{F7D530D8-8B85-4079-B940-726D969FF03A}" type="presParOf" srcId="{A200D534-F20B-43EB-9454-D703F7B0AA54}" destId="{46CF9441-AF2F-4EF4-B275-996AA3E4ECFC}" srcOrd="0" destOrd="0" presId="urn:microsoft.com/office/officeart/2009/layout/CirclePictureHierarchy"/>
    <dgm:cxn modelId="{56CBF18C-533D-46C2-8641-21C50D03E626}" type="presParOf" srcId="{A200D534-F20B-43EB-9454-D703F7B0AA54}" destId="{DA09A50B-43F7-4AC5-9924-F84C12CCBF57}" srcOrd="1" destOrd="0" presId="urn:microsoft.com/office/officeart/2009/layout/CirclePictureHierarchy"/>
    <dgm:cxn modelId="{77CEC099-14B1-44AB-994B-7781019996A3}" type="presParOf" srcId="{8B335AB6-0FE0-4F5C-AD60-6D6770204F3A}" destId="{ADCD6548-DDE9-4020-96F5-7B63969194E1}" srcOrd="1" destOrd="0" presId="urn:microsoft.com/office/officeart/2009/layout/CirclePictureHierarchy"/>
    <dgm:cxn modelId="{2D87EDC0-D784-41A0-B953-3ADA176BD047}" type="presParOf" srcId="{C0903F61-D815-432B-80A7-604988529808}" destId="{7CE18397-D8E7-4561-B8CB-104E156B5100}" srcOrd="1" destOrd="0" presId="urn:microsoft.com/office/officeart/2009/layout/CirclePictureHierarchy"/>
    <dgm:cxn modelId="{31C06207-1D13-4A7D-BAAD-17D94BF5454C}" type="presParOf" srcId="{7CE18397-D8E7-4561-B8CB-104E156B5100}" destId="{9982E3A2-7D29-40CE-A7C3-247E7A4F7F1E}" srcOrd="0" destOrd="0" presId="urn:microsoft.com/office/officeart/2009/layout/CirclePictureHierarchy"/>
    <dgm:cxn modelId="{0285D2CE-3192-463D-854A-13B4F06862B2}" type="presParOf" srcId="{9982E3A2-7D29-40CE-A7C3-247E7A4F7F1E}" destId="{B4141CC8-84DF-473A-A9DC-94418DBF41E4}" srcOrd="0" destOrd="0" presId="urn:microsoft.com/office/officeart/2009/layout/CirclePictureHierarchy"/>
    <dgm:cxn modelId="{EFD5A02E-781E-4147-B719-1BD9FE270B87}" type="presParOf" srcId="{9982E3A2-7D29-40CE-A7C3-247E7A4F7F1E}" destId="{6562CC99-EB96-4E1F-AD28-2D102CAAF3C2}" srcOrd="1" destOrd="0" presId="urn:microsoft.com/office/officeart/2009/layout/CirclePictureHierarchy"/>
    <dgm:cxn modelId="{0C1098B4-B5E8-47E7-A802-36FB6949BCEA}" type="presParOf" srcId="{7CE18397-D8E7-4561-B8CB-104E156B5100}" destId="{CCF8D984-CDC8-4A82-BD8D-9C7F2D8AC6B6}" srcOrd="1" destOrd="0" presId="urn:microsoft.com/office/officeart/2009/layout/CirclePictureHierarchy"/>
    <dgm:cxn modelId="{2ACF4132-F4F1-4913-81ED-28C8E81B6B92}" type="presParOf" srcId="{C0903F61-D815-432B-80A7-604988529808}" destId="{F11394AD-B8CB-4926-8556-3A86E95899A7}" srcOrd="2" destOrd="0" presId="urn:microsoft.com/office/officeart/2009/layout/CirclePictureHierarchy"/>
    <dgm:cxn modelId="{A1F8BFAD-A6CC-4562-B34F-5D69FE8681C8}" type="presParOf" srcId="{F11394AD-B8CB-4926-8556-3A86E95899A7}" destId="{D7284A0B-2858-4301-A1F4-4FA36EDA3726}" srcOrd="0" destOrd="0" presId="urn:microsoft.com/office/officeart/2009/layout/CirclePictureHierarchy"/>
    <dgm:cxn modelId="{09733407-B4A1-42FB-9FD8-C0903BE6F474}" type="presParOf" srcId="{D7284A0B-2858-4301-A1F4-4FA36EDA3726}" destId="{0A9F957B-A83B-4D04-B47C-A853516FACC0}" srcOrd="0" destOrd="0" presId="urn:microsoft.com/office/officeart/2009/layout/CirclePictureHierarchy"/>
    <dgm:cxn modelId="{06B91E76-3813-4174-A62E-D2FB607F1FBE}" type="presParOf" srcId="{D7284A0B-2858-4301-A1F4-4FA36EDA3726}" destId="{0ECBA048-DCB6-4FC2-9A9B-0672373C71ED}" srcOrd="1" destOrd="0" presId="urn:microsoft.com/office/officeart/2009/layout/CirclePictureHierarchy"/>
    <dgm:cxn modelId="{00B6C1AD-303B-4952-BAD9-E4A8B2DF011F}" type="presParOf" srcId="{F11394AD-B8CB-4926-8556-3A86E95899A7}" destId="{FF388867-4454-40F4-A7ED-FA754F529FAB}" srcOrd="1" destOrd="0" presId="urn:microsoft.com/office/officeart/2009/layout/CirclePictureHierarchy"/>
    <dgm:cxn modelId="{FAD76172-C978-4934-9D3A-184D05B05CE4}" type="presParOf" srcId="{C0903F61-D815-432B-80A7-604988529808}" destId="{5A877B0F-34FE-4057-9044-15A9B387C557}" srcOrd="3" destOrd="0" presId="urn:microsoft.com/office/officeart/2009/layout/CirclePictureHierarchy"/>
    <dgm:cxn modelId="{E35D41F9-87A1-43ED-B6E7-E61211FBD6E0}" type="presParOf" srcId="{5A877B0F-34FE-4057-9044-15A9B387C557}" destId="{488333E9-3069-45A8-A8C5-7149AFD2639C}" srcOrd="0" destOrd="0" presId="urn:microsoft.com/office/officeart/2009/layout/CirclePictureHierarchy"/>
    <dgm:cxn modelId="{8DDA3657-90B7-4206-9B09-6E554EB5D0EA}" type="presParOf" srcId="{488333E9-3069-45A8-A8C5-7149AFD2639C}" destId="{2CA4B828-771F-47F9-9D41-B3A6B9B1B021}" srcOrd="0" destOrd="0" presId="urn:microsoft.com/office/officeart/2009/layout/CirclePictureHierarchy"/>
    <dgm:cxn modelId="{7A280065-3F76-4824-A98F-B0B6DB6F3301}" type="presParOf" srcId="{488333E9-3069-45A8-A8C5-7149AFD2639C}" destId="{2C68B443-648A-4DE4-B0A9-69F2837910BD}" srcOrd="1" destOrd="0" presId="urn:microsoft.com/office/officeart/2009/layout/CirclePictureHierarchy"/>
    <dgm:cxn modelId="{4A513988-2BF4-4B47-9363-DADD3DFBFE87}" type="presParOf" srcId="{5A877B0F-34FE-4057-9044-15A9B387C557}" destId="{9720D7F7-7622-4237-8890-BC26BDB1BB6F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0C9FB6-CC19-4619-9445-58DEB428D4D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56A0CB01-6532-4F59-948A-B9BE9659C37E}">
      <dgm:prSet phldrT="[Text]" custT="1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x-none" altLang="x-none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</a:rPr>
            <a:t>The beginning of every non-empty XML element is marked by a start-tag. Following is an example of start-tag −</a:t>
          </a:r>
          <a:endParaRPr kumimoji="0" lang="x-none" altLang="x-none" sz="1600" b="0" i="0" u="none" strike="noStrike" cap="none" normalizeH="0" baseline="0" dirty="0">
            <a:ln>
              <a:noFill/>
            </a:ln>
            <a:solidFill>
              <a:srgbClr val="000000"/>
            </a:solidFill>
            <a:effectLst/>
            <a:latin typeface="var(--bs-font-monospace)"/>
          </a:endParaRPr>
        </a:p>
        <a:p>
          <a:pPr>
            <a:buClrTx/>
            <a:buSzTx/>
            <a:buFontTx/>
            <a:buNone/>
          </a:pPr>
          <a:r>
            <a:rPr kumimoji="0" lang="x-none" altLang="x-none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rPr>
            <a:t>&lt;address&gt;</a:t>
          </a:r>
          <a:r>
            <a:rPr kumimoji="0" lang="x-none" altLang="x-non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 </a:t>
          </a:r>
          <a:endParaRPr lang="x-none" sz="1600" b="1" dirty="0"/>
        </a:p>
      </dgm:t>
    </dgm:pt>
    <dgm:pt modelId="{2404387D-17E3-454D-8A1A-AA8B5DC3230C}" type="parTrans" cxnId="{23A1D3DA-DC3F-4533-9E5B-951F0BD740BA}">
      <dgm:prSet/>
      <dgm:spPr/>
      <dgm:t>
        <a:bodyPr/>
        <a:lstStyle/>
        <a:p>
          <a:endParaRPr lang="x-none"/>
        </a:p>
      </dgm:t>
    </dgm:pt>
    <dgm:pt modelId="{3715350C-87A9-4368-A814-9835023B946B}" type="sibTrans" cxnId="{23A1D3DA-DC3F-4533-9E5B-951F0BD740BA}">
      <dgm:prSet/>
      <dgm:spPr/>
      <dgm:t>
        <a:bodyPr/>
        <a:lstStyle/>
        <a:p>
          <a:endParaRPr lang="x-none"/>
        </a:p>
      </dgm:t>
    </dgm:pt>
    <dgm:pt modelId="{BE23585B-232B-4020-8870-49D4724F8B16}">
      <dgm:prSet phldrT="[Text]" custT="1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x-none" altLang="x-none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</a:rPr>
            <a:t>Every element that has a start tag should end with an end-tag. Following is an example of end-tag −</a:t>
          </a:r>
          <a:endParaRPr kumimoji="0" lang="x-none" altLang="x-none" sz="1600" b="0" i="0" u="none" strike="noStrike" cap="none" normalizeH="0" baseline="0" dirty="0">
            <a:ln>
              <a:noFill/>
            </a:ln>
            <a:solidFill>
              <a:srgbClr val="000000"/>
            </a:solidFill>
            <a:effectLst/>
            <a:latin typeface="var(--bs-font-monospace)"/>
          </a:endParaRPr>
        </a:p>
        <a:p>
          <a:pPr>
            <a:buClrTx/>
            <a:buSzTx/>
            <a:buFontTx/>
            <a:buNone/>
          </a:pPr>
          <a:r>
            <a:rPr kumimoji="0" lang="x-none" altLang="x-none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rPr>
            <a:t>&lt;/address&gt;</a:t>
          </a:r>
          <a:r>
            <a:rPr kumimoji="0" lang="x-none" altLang="x-non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 </a:t>
          </a:r>
          <a:endParaRPr lang="x-none" sz="1600" b="1" dirty="0"/>
        </a:p>
      </dgm:t>
    </dgm:pt>
    <dgm:pt modelId="{6D5A1FC1-AE48-4D08-9100-0DFD644983EB}" type="parTrans" cxnId="{345FB77E-DE9E-4D02-8282-786BAB271053}">
      <dgm:prSet/>
      <dgm:spPr/>
      <dgm:t>
        <a:bodyPr/>
        <a:lstStyle/>
        <a:p>
          <a:endParaRPr lang="x-none"/>
        </a:p>
      </dgm:t>
    </dgm:pt>
    <dgm:pt modelId="{509FDF13-3E79-41B5-9C55-F62227DA5069}" type="sibTrans" cxnId="{345FB77E-DE9E-4D02-8282-786BAB271053}">
      <dgm:prSet/>
      <dgm:spPr/>
      <dgm:t>
        <a:bodyPr/>
        <a:lstStyle/>
        <a:p>
          <a:endParaRPr lang="x-none"/>
        </a:p>
      </dgm:t>
    </dgm:pt>
    <dgm:pt modelId="{BB61DFB8-059C-4283-ACDF-F562473C7C11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x-none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An element which has no content is termed as empty.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x-none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A start-tag immediately followed by an end-tag as shown </a:t>
          </a:r>
          <a:r>
            <a:rPr kumimoji="0" lang="en-US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here</a:t>
          </a:r>
          <a:r>
            <a:rPr kumimoji="0" lang="x-none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−</a:t>
          </a:r>
          <a:r>
            <a:rPr kumimoji="0" lang="en-GB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 </a:t>
          </a:r>
          <a:r>
            <a:rPr kumimoji="0" lang="x-none" altLang="x-none" sz="1600" b="1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&lt;hr&gt;&lt;/hr&gt;</a:t>
          </a:r>
        </a:p>
      </dgm:t>
    </dgm:pt>
    <dgm:pt modelId="{BFCC6C78-3517-4F0A-B0A6-A4A3C3E78FFC}" type="parTrans" cxnId="{E0A1A591-A29C-4FDB-89C3-5779E0F5C250}">
      <dgm:prSet/>
      <dgm:spPr/>
      <dgm:t>
        <a:bodyPr/>
        <a:lstStyle/>
        <a:p>
          <a:endParaRPr lang="x-none"/>
        </a:p>
      </dgm:t>
    </dgm:pt>
    <dgm:pt modelId="{555C8A1A-AFB0-4097-99E9-43DD08EE055F}" type="sibTrans" cxnId="{E0A1A591-A29C-4FDB-89C3-5779E0F5C250}">
      <dgm:prSet/>
      <dgm:spPr/>
      <dgm:t>
        <a:bodyPr/>
        <a:lstStyle/>
        <a:p>
          <a:endParaRPr lang="x-none"/>
        </a:p>
      </dgm:t>
    </dgm:pt>
    <dgm:pt modelId="{79D5A4AB-8537-469C-B8F1-868F19D2271A}" type="pres">
      <dgm:prSet presAssocID="{F70C9FB6-CC19-4619-9445-58DEB428D4D8}" presName="Name0" presStyleCnt="0">
        <dgm:presLayoutVars>
          <dgm:chMax val="7"/>
          <dgm:chPref val="7"/>
          <dgm:dir/>
        </dgm:presLayoutVars>
      </dgm:prSet>
      <dgm:spPr/>
    </dgm:pt>
    <dgm:pt modelId="{9BCD4E66-6B94-40A6-883E-C65382E01708}" type="pres">
      <dgm:prSet presAssocID="{F70C9FB6-CC19-4619-9445-58DEB428D4D8}" presName="Name1" presStyleCnt="0"/>
      <dgm:spPr/>
    </dgm:pt>
    <dgm:pt modelId="{0A0EDCDA-9009-4F3A-A741-140B6CD93154}" type="pres">
      <dgm:prSet presAssocID="{F70C9FB6-CC19-4619-9445-58DEB428D4D8}" presName="cycle" presStyleCnt="0"/>
      <dgm:spPr/>
    </dgm:pt>
    <dgm:pt modelId="{C0EB0AC4-CE8E-4507-B785-8ECE8EB8EEA2}" type="pres">
      <dgm:prSet presAssocID="{F70C9FB6-CC19-4619-9445-58DEB428D4D8}" presName="srcNode" presStyleLbl="node1" presStyleIdx="0" presStyleCnt="3"/>
      <dgm:spPr/>
    </dgm:pt>
    <dgm:pt modelId="{01E8E8CE-B2AC-47E8-9CE9-008BA6163134}" type="pres">
      <dgm:prSet presAssocID="{F70C9FB6-CC19-4619-9445-58DEB428D4D8}" presName="conn" presStyleLbl="parChTrans1D2" presStyleIdx="0" presStyleCnt="1" custLinFactNeighborX="-279"/>
      <dgm:spPr/>
    </dgm:pt>
    <dgm:pt modelId="{BE7A5A25-F2AE-412B-B5C5-DEB37ECEA423}" type="pres">
      <dgm:prSet presAssocID="{F70C9FB6-CC19-4619-9445-58DEB428D4D8}" presName="extraNode" presStyleLbl="node1" presStyleIdx="0" presStyleCnt="3"/>
      <dgm:spPr/>
    </dgm:pt>
    <dgm:pt modelId="{9334BE94-36FB-44D3-97D9-231AA750E663}" type="pres">
      <dgm:prSet presAssocID="{F70C9FB6-CC19-4619-9445-58DEB428D4D8}" presName="dstNode" presStyleLbl="node1" presStyleIdx="0" presStyleCnt="3"/>
      <dgm:spPr/>
    </dgm:pt>
    <dgm:pt modelId="{BE870055-374F-4C27-BFD5-DB966FEE7AD9}" type="pres">
      <dgm:prSet presAssocID="{56A0CB01-6532-4F59-948A-B9BE9659C37E}" presName="text_1" presStyleLbl="node1" presStyleIdx="0" presStyleCnt="3" custLinFactNeighborX="-357">
        <dgm:presLayoutVars>
          <dgm:bulletEnabled val="1"/>
        </dgm:presLayoutVars>
      </dgm:prSet>
      <dgm:spPr/>
    </dgm:pt>
    <dgm:pt modelId="{4A24C58B-DCD2-4DFE-A3E8-7B873C3870EB}" type="pres">
      <dgm:prSet presAssocID="{56A0CB01-6532-4F59-948A-B9BE9659C37E}" presName="accent_1" presStyleCnt="0"/>
      <dgm:spPr/>
    </dgm:pt>
    <dgm:pt modelId="{39B69688-B350-41B5-820D-19AA03252E8C}" type="pres">
      <dgm:prSet presAssocID="{56A0CB01-6532-4F59-948A-B9BE9659C37E}" presName="accentRepeatNode" presStyleLbl="solidFgAcc1" presStyleIdx="0" presStyleCnt="3"/>
      <dgm:spPr/>
    </dgm:pt>
    <dgm:pt modelId="{ED93404E-FA69-4B8E-AB00-665B2A313AB7}" type="pres">
      <dgm:prSet presAssocID="{BE23585B-232B-4020-8870-49D4724F8B16}" presName="text_2" presStyleLbl="node1" presStyleIdx="1" presStyleCnt="3">
        <dgm:presLayoutVars>
          <dgm:bulletEnabled val="1"/>
        </dgm:presLayoutVars>
      </dgm:prSet>
      <dgm:spPr/>
    </dgm:pt>
    <dgm:pt modelId="{F3D731DF-0928-40D1-8F38-181C328D0E8D}" type="pres">
      <dgm:prSet presAssocID="{BE23585B-232B-4020-8870-49D4724F8B16}" presName="accent_2" presStyleCnt="0"/>
      <dgm:spPr/>
    </dgm:pt>
    <dgm:pt modelId="{23298252-30CD-479F-98F3-F22CC959B737}" type="pres">
      <dgm:prSet presAssocID="{BE23585B-232B-4020-8870-49D4724F8B16}" presName="accentRepeatNode" presStyleLbl="solidFgAcc1" presStyleIdx="1" presStyleCnt="3"/>
      <dgm:spPr/>
    </dgm:pt>
    <dgm:pt modelId="{B689256A-9845-4481-9D86-4C882D0DA24B}" type="pres">
      <dgm:prSet presAssocID="{BB61DFB8-059C-4283-ACDF-F562473C7C11}" presName="text_3" presStyleLbl="node1" presStyleIdx="2" presStyleCnt="3" custScaleY="126490">
        <dgm:presLayoutVars>
          <dgm:bulletEnabled val="1"/>
        </dgm:presLayoutVars>
      </dgm:prSet>
      <dgm:spPr/>
    </dgm:pt>
    <dgm:pt modelId="{B321457B-09EA-4D6C-9A07-2376A816F253}" type="pres">
      <dgm:prSet presAssocID="{BB61DFB8-059C-4283-ACDF-F562473C7C11}" presName="accent_3" presStyleCnt="0"/>
      <dgm:spPr/>
    </dgm:pt>
    <dgm:pt modelId="{82AF5AF0-191F-4F4A-9674-80B2FA787AA5}" type="pres">
      <dgm:prSet presAssocID="{BB61DFB8-059C-4283-ACDF-F562473C7C11}" presName="accentRepeatNode" presStyleLbl="solidFgAcc1" presStyleIdx="2" presStyleCnt="3"/>
      <dgm:spPr/>
    </dgm:pt>
  </dgm:ptLst>
  <dgm:cxnLst>
    <dgm:cxn modelId="{345FB77E-DE9E-4D02-8282-786BAB271053}" srcId="{F70C9FB6-CC19-4619-9445-58DEB428D4D8}" destId="{BE23585B-232B-4020-8870-49D4724F8B16}" srcOrd="1" destOrd="0" parTransId="{6D5A1FC1-AE48-4D08-9100-0DFD644983EB}" sibTransId="{509FDF13-3E79-41B5-9C55-F62227DA5069}"/>
    <dgm:cxn modelId="{E0A1A591-A29C-4FDB-89C3-5779E0F5C250}" srcId="{F70C9FB6-CC19-4619-9445-58DEB428D4D8}" destId="{BB61DFB8-059C-4283-ACDF-F562473C7C11}" srcOrd="2" destOrd="0" parTransId="{BFCC6C78-3517-4F0A-B0A6-A4A3C3E78FFC}" sibTransId="{555C8A1A-AFB0-4097-99E9-43DD08EE055F}"/>
    <dgm:cxn modelId="{5A6599A2-FC8E-4694-89F4-E3E26272DCA2}" type="presOf" srcId="{56A0CB01-6532-4F59-948A-B9BE9659C37E}" destId="{BE870055-374F-4C27-BFD5-DB966FEE7AD9}" srcOrd="0" destOrd="0" presId="urn:microsoft.com/office/officeart/2008/layout/VerticalCurvedList"/>
    <dgm:cxn modelId="{721FE4A7-9C55-482C-BC8D-874C1A07326F}" type="presOf" srcId="{3715350C-87A9-4368-A814-9835023B946B}" destId="{01E8E8CE-B2AC-47E8-9CE9-008BA6163134}" srcOrd="0" destOrd="0" presId="urn:microsoft.com/office/officeart/2008/layout/VerticalCurvedList"/>
    <dgm:cxn modelId="{E71745AC-62C2-4AC0-9339-2D1C659D72C3}" type="presOf" srcId="{BE23585B-232B-4020-8870-49D4724F8B16}" destId="{ED93404E-FA69-4B8E-AB00-665B2A313AB7}" srcOrd="0" destOrd="0" presId="urn:microsoft.com/office/officeart/2008/layout/VerticalCurvedList"/>
    <dgm:cxn modelId="{23A1D3DA-DC3F-4533-9E5B-951F0BD740BA}" srcId="{F70C9FB6-CC19-4619-9445-58DEB428D4D8}" destId="{56A0CB01-6532-4F59-948A-B9BE9659C37E}" srcOrd="0" destOrd="0" parTransId="{2404387D-17E3-454D-8A1A-AA8B5DC3230C}" sibTransId="{3715350C-87A9-4368-A814-9835023B946B}"/>
    <dgm:cxn modelId="{38E40ADD-5334-40E0-909A-75237997D8EF}" type="presOf" srcId="{F70C9FB6-CC19-4619-9445-58DEB428D4D8}" destId="{79D5A4AB-8537-469C-B8F1-868F19D2271A}" srcOrd="0" destOrd="0" presId="urn:microsoft.com/office/officeart/2008/layout/VerticalCurvedList"/>
    <dgm:cxn modelId="{E13B2AF6-82B8-4C80-973B-162E7E5AD22E}" type="presOf" srcId="{BB61DFB8-059C-4283-ACDF-F562473C7C11}" destId="{B689256A-9845-4481-9D86-4C882D0DA24B}" srcOrd="0" destOrd="0" presId="urn:microsoft.com/office/officeart/2008/layout/VerticalCurvedList"/>
    <dgm:cxn modelId="{F3A060EE-8631-4B06-B2DD-4B51D4E0006F}" type="presParOf" srcId="{79D5A4AB-8537-469C-B8F1-868F19D2271A}" destId="{9BCD4E66-6B94-40A6-883E-C65382E01708}" srcOrd="0" destOrd="0" presId="urn:microsoft.com/office/officeart/2008/layout/VerticalCurvedList"/>
    <dgm:cxn modelId="{3E0A813B-4A92-4052-AA27-85AC2709BA9F}" type="presParOf" srcId="{9BCD4E66-6B94-40A6-883E-C65382E01708}" destId="{0A0EDCDA-9009-4F3A-A741-140B6CD93154}" srcOrd="0" destOrd="0" presId="urn:microsoft.com/office/officeart/2008/layout/VerticalCurvedList"/>
    <dgm:cxn modelId="{B29B5A9D-E1F8-4DBD-9077-B02AF22814BD}" type="presParOf" srcId="{0A0EDCDA-9009-4F3A-A741-140B6CD93154}" destId="{C0EB0AC4-CE8E-4507-B785-8ECE8EB8EEA2}" srcOrd="0" destOrd="0" presId="urn:microsoft.com/office/officeart/2008/layout/VerticalCurvedList"/>
    <dgm:cxn modelId="{5AD18EC2-7F82-4453-94F1-BB6387C03CF3}" type="presParOf" srcId="{0A0EDCDA-9009-4F3A-A741-140B6CD93154}" destId="{01E8E8CE-B2AC-47E8-9CE9-008BA6163134}" srcOrd="1" destOrd="0" presId="urn:microsoft.com/office/officeart/2008/layout/VerticalCurvedList"/>
    <dgm:cxn modelId="{461F9C4B-695D-4AF1-9E90-3081690519F6}" type="presParOf" srcId="{0A0EDCDA-9009-4F3A-A741-140B6CD93154}" destId="{BE7A5A25-F2AE-412B-B5C5-DEB37ECEA423}" srcOrd="2" destOrd="0" presId="urn:microsoft.com/office/officeart/2008/layout/VerticalCurvedList"/>
    <dgm:cxn modelId="{28AFC5A8-1085-465F-BD5C-10158BADDDFC}" type="presParOf" srcId="{0A0EDCDA-9009-4F3A-A741-140B6CD93154}" destId="{9334BE94-36FB-44D3-97D9-231AA750E663}" srcOrd="3" destOrd="0" presId="urn:microsoft.com/office/officeart/2008/layout/VerticalCurvedList"/>
    <dgm:cxn modelId="{CB3680FE-48B5-48FB-B9DD-AC7457C94648}" type="presParOf" srcId="{9BCD4E66-6B94-40A6-883E-C65382E01708}" destId="{BE870055-374F-4C27-BFD5-DB966FEE7AD9}" srcOrd="1" destOrd="0" presId="urn:microsoft.com/office/officeart/2008/layout/VerticalCurvedList"/>
    <dgm:cxn modelId="{DD51B6A6-1430-4CB8-A443-CBA64CFB8C8A}" type="presParOf" srcId="{9BCD4E66-6B94-40A6-883E-C65382E01708}" destId="{4A24C58B-DCD2-4DFE-A3E8-7B873C3870EB}" srcOrd="2" destOrd="0" presId="urn:microsoft.com/office/officeart/2008/layout/VerticalCurvedList"/>
    <dgm:cxn modelId="{D48D92BB-0BA8-43BE-8FDE-EE119F37049B}" type="presParOf" srcId="{4A24C58B-DCD2-4DFE-A3E8-7B873C3870EB}" destId="{39B69688-B350-41B5-820D-19AA03252E8C}" srcOrd="0" destOrd="0" presId="urn:microsoft.com/office/officeart/2008/layout/VerticalCurvedList"/>
    <dgm:cxn modelId="{651440BD-4054-4813-9D42-441810973A16}" type="presParOf" srcId="{9BCD4E66-6B94-40A6-883E-C65382E01708}" destId="{ED93404E-FA69-4B8E-AB00-665B2A313AB7}" srcOrd="3" destOrd="0" presId="urn:microsoft.com/office/officeart/2008/layout/VerticalCurvedList"/>
    <dgm:cxn modelId="{D7F867D8-CAF4-4858-815D-304F818CDECD}" type="presParOf" srcId="{9BCD4E66-6B94-40A6-883E-C65382E01708}" destId="{F3D731DF-0928-40D1-8F38-181C328D0E8D}" srcOrd="4" destOrd="0" presId="urn:microsoft.com/office/officeart/2008/layout/VerticalCurvedList"/>
    <dgm:cxn modelId="{FCB8B6DE-99B8-406E-853C-7019F77062D8}" type="presParOf" srcId="{F3D731DF-0928-40D1-8F38-181C328D0E8D}" destId="{23298252-30CD-479F-98F3-F22CC959B737}" srcOrd="0" destOrd="0" presId="urn:microsoft.com/office/officeart/2008/layout/VerticalCurvedList"/>
    <dgm:cxn modelId="{AB735D22-63A3-4F0D-B49C-854619D5D318}" type="presParOf" srcId="{9BCD4E66-6B94-40A6-883E-C65382E01708}" destId="{B689256A-9845-4481-9D86-4C882D0DA24B}" srcOrd="5" destOrd="0" presId="urn:microsoft.com/office/officeart/2008/layout/VerticalCurvedList"/>
    <dgm:cxn modelId="{04E0005E-3BC7-4BB3-8C52-46036B3F5893}" type="presParOf" srcId="{9BCD4E66-6B94-40A6-883E-C65382E01708}" destId="{B321457B-09EA-4D6C-9A07-2376A816F253}" srcOrd="6" destOrd="0" presId="urn:microsoft.com/office/officeart/2008/layout/VerticalCurvedList"/>
    <dgm:cxn modelId="{2A97379A-05B4-4828-9DAF-8618C733E7BE}" type="presParOf" srcId="{B321457B-09EA-4D6C-9A07-2376A816F253}" destId="{82AF5AF0-191F-4F4A-9674-80B2FA787AA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F9441-AF2F-4EF4-B275-996AA3E4ECFC}">
      <dsp:nvSpPr>
        <dsp:cNvPr id="0" name=""/>
        <dsp:cNvSpPr/>
      </dsp:nvSpPr>
      <dsp:spPr>
        <a:xfrm>
          <a:off x="3308" y="1347465"/>
          <a:ext cx="1049816" cy="10498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09A50B-43F7-4AC5-9924-F84C12CCBF57}">
      <dsp:nvSpPr>
        <dsp:cNvPr id="0" name=""/>
        <dsp:cNvSpPr/>
      </dsp:nvSpPr>
      <dsp:spPr>
        <a:xfrm>
          <a:off x="1053124" y="1344840"/>
          <a:ext cx="1574724" cy="1049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Arthi Lakshmi</a:t>
          </a:r>
          <a:endParaRPr lang="x-none" sz="2800" kern="1200" dirty="0"/>
        </a:p>
      </dsp:txBody>
      <dsp:txXfrm>
        <a:off x="1053124" y="1344840"/>
        <a:ext cx="1574724" cy="1049816"/>
      </dsp:txXfrm>
    </dsp:sp>
    <dsp:sp modelId="{B4141CC8-84DF-473A-A9DC-94418DBF41E4}">
      <dsp:nvSpPr>
        <dsp:cNvPr id="0" name=""/>
        <dsp:cNvSpPr/>
      </dsp:nvSpPr>
      <dsp:spPr>
        <a:xfrm>
          <a:off x="2890303" y="1347465"/>
          <a:ext cx="1049816" cy="1049816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62CC99-EB96-4E1F-AD28-2D102CAAF3C2}">
      <dsp:nvSpPr>
        <dsp:cNvPr id="0" name=""/>
        <dsp:cNvSpPr/>
      </dsp:nvSpPr>
      <dsp:spPr>
        <a:xfrm>
          <a:off x="3940119" y="1344840"/>
          <a:ext cx="1574724" cy="1049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Lavanya</a:t>
          </a:r>
          <a:endParaRPr lang="x-none" sz="2800" kern="1200" dirty="0"/>
        </a:p>
      </dsp:txBody>
      <dsp:txXfrm>
        <a:off x="3940119" y="1344840"/>
        <a:ext cx="1574724" cy="1049816"/>
      </dsp:txXfrm>
    </dsp:sp>
    <dsp:sp modelId="{0A9F957B-A83B-4D04-B47C-A853516FACC0}">
      <dsp:nvSpPr>
        <dsp:cNvPr id="0" name=""/>
        <dsp:cNvSpPr/>
      </dsp:nvSpPr>
      <dsp:spPr>
        <a:xfrm>
          <a:off x="5766149" y="1358614"/>
          <a:ext cx="1049816" cy="10498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CBA048-DCB6-4FC2-9A9B-0672373C71ED}">
      <dsp:nvSpPr>
        <dsp:cNvPr id="0" name=""/>
        <dsp:cNvSpPr/>
      </dsp:nvSpPr>
      <dsp:spPr>
        <a:xfrm>
          <a:off x="6827114" y="1344840"/>
          <a:ext cx="1574724" cy="1049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Janani</a:t>
          </a:r>
          <a:endParaRPr lang="x-none" sz="2800" kern="1200" dirty="0"/>
        </a:p>
      </dsp:txBody>
      <dsp:txXfrm>
        <a:off x="6827114" y="1344840"/>
        <a:ext cx="1574724" cy="1049816"/>
      </dsp:txXfrm>
    </dsp:sp>
    <dsp:sp modelId="{2CA4B828-771F-47F9-9D41-B3A6B9B1B021}">
      <dsp:nvSpPr>
        <dsp:cNvPr id="0" name=""/>
        <dsp:cNvSpPr/>
      </dsp:nvSpPr>
      <dsp:spPr>
        <a:xfrm>
          <a:off x="8664293" y="1347465"/>
          <a:ext cx="1049816" cy="104981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68B443-648A-4DE4-B0A9-69F2837910BD}">
      <dsp:nvSpPr>
        <dsp:cNvPr id="0" name=""/>
        <dsp:cNvSpPr/>
      </dsp:nvSpPr>
      <dsp:spPr>
        <a:xfrm>
          <a:off x="9714110" y="1344840"/>
          <a:ext cx="1574724" cy="1049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Karthika</a:t>
          </a:r>
          <a:endParaRPr lang="x-none" sz="2800" kern="1200" dirty="0"/>
        </a:p>
      </dsp:txBody>
      <dsp:txXfrm>
        <a:off x="9714110" y="1344840"/>
        <a:ext cx="1574724" cy="1049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8E8CE-B2AC-47E8-9CE9-008BA6163134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870055-374F-4C27-BFD5-DB966FEE7AD9}">
      <dsp:nvSpPr>
        <dsp:cNvPr id="0" name=""/>
        <dsp:cNvSpPr/>
      </dsp:nvSpPr>
      <dsp:spPr>
        <a:xfrm>
          <a:off x="726046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x-none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</a:rPr>
            <a:t>The beginning of every non-empty XML element is marked by a start-tag. Following is an example of start-tag −</a:t>
          </a:r>
          <a:endParaRPr kumimoji="0" lang="x-none" altLang="x-none" sz="1600" b="0" i="0" u="none" strike="noStrike" kern="1200" cap="none" normalizeH="0" baseline="0" dirty="0">
            <a:ln>
              <a:noFill/>
            </a:ln>
            <a:solidFill>
              <a:srgbClr val="000000"/>
            </a:solidFill>
            <a:effectLst/>
            <a:latin typeface="var(--bs-font-monospace)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x-none" altLang="x-none" sz="1600" b="1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rPr>
            <a:t>&lt;address&gt;</a:t>
          </a:r>
          <a:r>
            <a:rPr kumimoji="0" lang="x-none" altLang="x-none" sz="16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 </a:t>
          </a:r>
          <a:endParaRPr lang="x-none" sz="1600" b="1" kern="1200" dirty="0"/>
        </a:p>
      </dsp:txBody>
      <dsp:txXfrm>
        <a:off x="726046" y="541866"/>
        <a:ext cx="7301111" cy="1083733"/>
      </dsp:txXfrm>
    </dsp:sp>
    <dsp:sp modelId="{39B69688-B350-41B5-820D-19AA03252E8C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3404E-FA69-4B8E-AB00-665B2A313AB7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x-none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</a:rPr>
            <a:t>Every element that has a start tag should end with an end-tag. Following is an example of end-tag −</a:t>
          </a:r>
          <a:endParaRPr kumimoji="0" lang="x-none" altLang="x-none" sz="1600" b="0" i="0" u="none" strike="noStrike" kern="1200" cap="none" normalizeH="0" baseline="0" dirty="0">
            <a:ln>
              <a:noFill/>
            </a:ln>
            <a:solidFill>
              <a:srgbClr val="000000"/>
            </a:solidFill>
            <a:effectLst/>
            <a:latin typeface="var(--bs-font-monospace)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x-none" altLang="x-none" sz="1600" b="1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rPr>
            <a:t>&lt;/address&gt;</a:t>
          </a:r>
          <a:r>
            <a:rPr kumimoji="0" lang="x-none" altLang="x-none" sz="16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 </a:t>
          </a:r>
          <a:endParaRPr lang="x-none" sz="1600" b="1" kern="1200" dirty="0"/>
        </a:p>
      </dsp:txBody>
      <dsp:txXfrm>
        <a:off x="1146048" y="2167466"/>
        <a:ext cx="6907174" cy="1083733"/>
      </dsp:txXfrm>
    </dsp:sp>
    <dsp:sp modelId="{23298252-30CD-479F-98F3-F22CC959B737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9256A-9845-4481-9D86-4C882D0DA24B}">
      <dsp:nvSpPr>
        <dsp:cNvPr id="0" name=""/>
        <dsp:cNvSpPr/>
      </dsp:nvSpPr>
      <dsp:spPr>
        <a:xfrm>
          <a:off x="752110" y="3649526"/>
          <a:ext cx="7301111" cy="1370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x-none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An element which has no content is termed as empty.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x-none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A start-tag immediately followed by an end-tag as shown </a:t>
          </a:r>
          <a:r>
            <a:rPr kumimoji="0" lang="en-US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here</a:t>
          </a:r>
          <a:r>
            <a:rPr kumimoji="0" lang="x-none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−</a:t>
          </a:r>
          <a:r>
            <a:rPr kumimoji="0" lang="en-GB" altLang="x-none" sz="1600" b="0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 </a:t>
          </a:r>
          <a:r>
            <a:rPr kumimoji="0" lang="x-none" altLang="x-none" sz="1600" b="1" i="0" u="none" strike="noStrike" kern="1200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Nunito" pitchFamily="2" charset="0"/>
              <a:ea typeface="+mn-ea"/>
              <a:cs typeface="+mn-cs"/>
            </a:rPr>
            <a:t>&lt;hr&gt;&lt;/hr&gt;</a:t>
          </a:r>
        </a:p>
      </dsp:txBody>
      <dsp:txXfrm>
        <a:off x="752110" y="3649526"/>
        <a:ext cx="7301111" cy="1370814"/>
      </dsp:txXfrm>
    </dsp:sp>
    <dsp:sp modelId="{82AF5AF0-191F-4F4A-9674-80B2FA787AA5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1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60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4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9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8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1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4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30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8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6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example.com/data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Mechanische Teile">
            <a:extLst>
              <a:ext uri="{FF2B5EF4-FFF2-40B4-BE49-F238E27FC236}">
                <a16:creationId xmlns:a16="http://schemas.microsoft.com/office/drawing/2014/main" id="{A84959A2-AA51-C04D-E20C-F24B9747F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38123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22E6D-D04C-8A62-F28B-E081C4E66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7501"/>
            <a:ext cx="11709917" cy="89958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GB" sz="10700" b="1" dirty="0">
                <a:solidFill>
                  <a:schemeClr val="tx1"/>
                </a:solidFill>
              </a:rPr>
              <a:t>XML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2200" dirty="0">
                <a:solidFill>
                  <a:schemeClr val="bg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Extensible Markup Language</a:t>
            </a:r>
            <a:br>
              <a:rPr lang="x-none" sz="6000" dirty="0">
                <a:solidFill>
                  <a:schemeClr val="tx1"/>
                </a:solidFill>
              </a:rPr>
            </a:br>
            <a:endParaRPr lang="x-none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49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35B0-1A34-928A-32F8-8371B8526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6572083" cy="383694"/>
          </a:xfrm>
        </p:spPr>
        <p:txBody>
          <a:bodyPr>
            <a:normAutofit fontScale="90000"/>
          </a:bodyPr>
          <a:lstStyle/>
          <a:p>
            <a:r>
              <a:rPr lang="en-GB" dirty="0"/>
              <a:t>XML - Elements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AF1EF-6057-B0FF-473C-15DF0156655E}"/>
              </a:ext>
            </a:extLst>
          </p:cNvPr>
          <p:cNvSpPr txBox="1"/>
          <p:nvPr/>
        </p:nvSpPr>
        <p:spPr>
          <a:xfrm>
            <a:off x="900112" y="1479754"/>
            <a:ext cx="10391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XML elements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can be defined as building blocks of an XML. Elements can behave as containers to hold text, elements, attributes, media objects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A8AA90-4F53-CB23-81BE-074C3C5DF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217" y="2521358"/>
            <a:ext cx="11029615" cy="363448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Example XML document using various XML element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kumimoji="0" lang="en-GB" altLang="x-none" sz="1800" b="0" i="0" u="none" strike="noStrike" cap="none" normalizeH="0" baseline="0" dirty="0">
              <a:ln>
                <a:noFill/>
              </a:ln>
              <a:solidFill>
                <a:srgbClr val="666600"/>
              </a:solidFill>
              <a:effectLst/>
              <a:latin typeface="var(--bs-font-monospace)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&lt;?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xml version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"1.0"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?&gt;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endParaRPr kumimoji="0" lang="en-GB" altLang="x-none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&lt;contact-info&gt;</a:t>
            </a:r>
            <a:endParaRPr kumimoji="0" lang="en-GB" altLang="x-none" sz="1800" b="0" i="0" u="none" strike="noStrike" cap="none" normalizeH="0" baseline="0" dirty="0">
              <a:ln>
                <a:noFill/>
              </a:ln>
              <a:solidFill>
                <a:srgbClr val="000088"/>
              </a:solidFill>
              <a:effectLst/>
              <a:latin typeface="var(--bs-font-monospace)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&lt;address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category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"residence"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&gt;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endParaRPr kumimoji="0" lang="en-GB" altLang="x-none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&lt;name&gt;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Tanmay Patil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&lt;/name&gt;</a:t>
            </a:r>
            <a:endParaRPr kumimoji="0" lang="en-GB" altLang="x-none" sz="1800" b="0" i="0" u="none" strike="noStrike" cap="none" normalizeH="0" baseline="0" dirty="0">
              <a:ln>
                <a:noFill/>
              </a:ln>
              <a:solidFill>
                <a:srgbClr val="000088"/>
              </a:solidFill>
              <a:effectLst/>
              <a:latin typeface="var(--bs-font-monospace)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&lt;company&gt;</a:t>
            </a:r>
            <a:r>
              <a:rPr kumimoji="0" lang="x-none" altLang="x-none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TutorialsPoint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&lt;/company&gt;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endParaRPr kumimoji="0" lang="en-GB" altLang="x-none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&lt;phone&gt;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(011) 123-4567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&lt;/phone&gt;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endParaRPr kumimoji="0" lang="en-GB" altLang="x-none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&lt;/address&gt;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&lt;/contact-info&gt;</a:t>
            </a:r>
            <a:r>
              <a:rPr kumimoji="0" lang="x-none" altLang="x-non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x-none" altLang="x-non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x-none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9FAAD9-0FC4-3E37-0C17-4A0E80FBC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024" y="3793197"/>
            <a:ext cx="5076825" cy="158504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x-none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Syntax to write an XML Element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x-none" sz="2000" dirty="0">
              <a:solidFill>
                <a:srgbClr val="000088"/>
              </a:solidFill>
              <a:latin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&lt;element-name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attribute1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attribute2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&gt;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endParaRPr kumimoji="0" lang="en-GB" altLang="x-non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....content </a:t>
            </a:r>
            <a:endParaRPr kumimoji="0" lang="en-GB" altLang="x-non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&lt;/element-name&gt;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x-none" altLang="x-non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06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8F0C4-6CA7-B0CD-61AA-AE643988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GB" dirty="0"/>
              <a:t>XML – Elements | Rules</a:t>
            </a:r>
            <a:endParaRPr lang="x-non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Know the Rules, Motivational Words Quotes Concept">
            <a:extLst>
              <a:ext uri="{FF2B5EF4-FFF2-40B4-BE49-F238E27FC236}">
                <a16:creationId xmlns:a16="http://schemas.microsoft.com/office/drawing/2014/main" id="{199CC3B3-D9E5-4565-F879-A4CE44F7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618" y="2210589"/>
            <a:ext cx="5415578" cy="40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1B6CC-B044-8BA8-FBE0-6D40CD0AB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latin typeface="Nunito" pitchFamily="2" charset="0"/>
              </a:rPr>
              <a:t>An element </a:t>
            </a:r>
            <a:r>
              <a:rPr lang="en-GB" b="0" i="1" dirty="0">
                <a:effectLst/>
                <a:latin typeface="Nunito" pitchFamily="2" charset="0"/>
              </a:rPr>
              <a:t>name</a:t>
            </a:r>
            <a:r>
              <a:rPr lang="en-GB" b="0" i="0" dirty="0">
                <a:effectLst/>
                <a:latin typeface="Nunito" pitchFamily="2" charset="0"/>
              </a:rPr>
              <a:t> can contain any alphanumeric characters. </a:t>
            </a:r>
          </a:p>
          <a:p>
            <a:r>
              <a:rPr lang="en-GB" b="0" i="0" dirty="0">
                <a:effectLst/>
                <a:latin typeface="Nunito" pitchFamily="2" charset="0"/>
              </a:rPr>
              <a:t>Names are case sensitive. For example, Address, address, and ADDRESS are different names.</a:t>
            </a:r>
          </a:p>
          <a:p>
            <a:r>
              <a:rPr lang="en-GB" b="0" i="0" dirty="0">
                <a:effectLst/>
                <a:latin typeface="Nunito" pitchFamily="2" charset="0"/>
              </a:rPr>
              <a:t>Start and end tags of an element must be identical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4749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4B86-34BE-0AEB-68F8-0EAC03CB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XML - Attributes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94AA2-6A9F-59BD-92A9-62F87A904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An </a:t>
            </a: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attribute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specifies a single property for the element, using a name/value pair. An XML-element can have one or more attributes. For example −</a:t>
            </a:r>
          </a:p>
          <a:p>
            <a:pPr marL="0" indent="0">
              <a:buNone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&lt;a </a:t>
            </a:r>
            <a:r>
              <a:rPr kumimoji="0" lang="x-none" altLang="x-none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href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= "http://www.tutorialspoint.com/"&gt;Tutorialspoint!&lt;/a&gt;</a:t>
            </a:r>
            <a:r>
              <a:rPr kumimoji="0" lang="x-none" altLang="x-non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x-none" altLang="x-non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Here </a:t>
            </a:r>
            <a:r>
              <a:rPr lang="en-GB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href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is the attribute name and </a:t>
            </a: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http://www.tutorialspoint.com/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is attribute value.</a:t>
            </a: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2628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58C6-D363-0533-7F15-3E7AC51A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66" y="26151"/>
            <a:ext cx="11029616" cy="1188720"/>
          </a:xfrm>
        </p:spPr>
        <p:txBody>
          <a:bodyPr/>
          <a:lstStyle/>
          <a:p>
            <a:r>
              <a:rPr lang="en-GB" dirty="0"/>
              <a:t>XML – Attributes | Rules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5BF9-2E4F-DEAB-89D7-EEAF7D57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65118"/>
            <a:ext cx="6648947" cy="4807608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Attribute names in XML are case sensitive.</a:t>
            </a:r>
          </a:p>
          <a:p>
            <a:pPr marL="0" indent="0" algn="just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</a:t>
            </a:r>
            <a:r>
              <a:rPr lang="en-GB" b="0" i="1" dirty="0">
                <a:solidFill>
                  <a:srgbClr val="000000"/>
                </a:solidFill>
                <a:effectLst/>
                <a:latin typeface="Nunito" pitchFamily="2" charset="0"/>
              </a:rPr>
              <a:t>HREF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and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Nunito" pitchFamily="2" charset="0"/>
              </a:rPr>
              <a:t>href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are considered two different XML attributes.</a:t>
            </a:r>
          </a:p>
          <a:p>
            <a:pPr marL="0" indent="0" algn="just">
              <a:buNone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Same attribute cannot have two values in a syntax. </a:t>
            </a:r>
          </a:p>
          <a:p>
            <a:pPr marL="0" indent="0" algn="just">
              <a:buNone/>
            </a:pPr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I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ncorrect syntax because the attribute </a:t>
            </a:r>
            <a:r>
              <a:rPr lang="en-GB" b="0" i="1" dirty="0">
                <a:solidFill>
                  <a:srgbClr val="000000"/>
                </a:solidFill>
                <a:effectLst/>
                <a:latin typeface="Nunito" pitchFamily="2" charset="0"/>
              </a:rPr>
              <a:t>b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is specified twice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Attribute names are defined without quotation marks, whereas attribute values must always appear in quotation marks. </a:t>
            </a:r>
          </a:p>
          <a:p>
            <a:pPr marL="0" indent="0" algn="just">
              <a:buNone/>
            </a:pPr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Incorrect xml syntax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399A55-DD50-9904-BB07-64195B3F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05" y="3707339"/>
            <a:ext cx="5266834" cy="32316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&lt;a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b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"x"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c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"y"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b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"z"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&gt;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....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&lt;/a&gt;</a:t>
            </a:r>
            <a:r>
              <a:rPr kumimoji="0" lang="x-none" altLang="x-non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x-none" altLang="x-non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1BE99F-A66C-D547-1F76-1D6F1DC6E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587" y="5548093"/>
            <a:ext cx="3163078" cy="35394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&lt;a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var(--bs-font-monospace)"/>
              </a:rPr>
              <a:t>b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x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&gt;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....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var(--bs-font-monospace)"/>
              </a:rPr>
              <a:t>&lt;/a&gt;</a:t>
            </a:r>
            <a:r>
              <a:rPr kumimoji="0" lang="x-none" altLang="x-non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x-none" altLang="x-non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10" descr="Know the Rules, Motivational Words Quotes Concept">
            <a:extLst>
              <a:ext uri="{FF2B5EF4-FFF2-40B4-BE49-F238E27FC236}">
                <a16:creationId xmlns:a16="http://schemas.microsoft.com/office/drawing/2014/main" id="{71B766EF-8DDB-CF92-6FFB-526759208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0595" y="1562986"/>
            <a:ext cx="4686094" cy="502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2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CE994-CB4A-FF60-CE0D-161D21E2B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XML - Reference</a:t>
            </a:r>
            <a:endParaRPr lang="x-none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85E6F-5B95-8E2A-79F1-AD748DA3D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chemeClr val="tx2"/>
                </a:solidFill>
                <a:effectLst/>
                <a:latin typeface="Nunito" pitchFamily="2" charset="0"/>
              </a:rPr>
              <a:t>References usually allow you to add or include additional text or markup in an XML document.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/>
                </a:solidFill>
                <a:latin typeface="Nunito" pitchFamily="2" charset="0"/>
              </a:rPr>
              <a:t>Entity References − </a:t>
            </a:r>
            <a:r>
              <a:rPr lang="en-GB" dirty="0">
                <a:solidFill>
                  <a:schemeClr val="tx2"/>
                </a:solidFill>
                <a:latin typeface="Nunito" pitchFamily="2" charset="0"/>
              </a:rPr>
              <a:t>An entity reference contains a name between the start and the end delimiters. For example, </a:t>
            </a:r>
            <a:r>
              <a:rPr lang="en-GB" b="1" dirty="0">
                <a:solidFill>
                  <a:schemeClr val="tx2"/>
                </a:solidFill>
                <a:latin typeface="Nunito" pitchFamily="2" charset="0"/>
              </a:rPr>
              <a:t>&amp;amp</a:t>
            </a:r>
            <a:r>
              <a:rPr lang="en-GB" dirty="0">
                <a:solidFill>
                  <a:schemeClr val="tx2"/>
                </a:solidFill>
                <a:latin typeface="Nunito" pitchFamily="2" charset="0"/>
              </a:rPr>
              <a:t>; where amp is name. </a:t>
            </a:r>
          </a:p>
          <a:p>
            <a:pPr marL="0" indent="0">
              <a:buNone/>
            </a:pPr>
            <a:endParaRPr lang="en-GB" b="0" i="0" dirty="0">
              <a:solidFill>
                <a:schemeClr val="tx2"/>
              </a:solidFill>
              <a:effectLst/>
              <a:latin typeface="Nunito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2"/>
                </a:solidFill>
                <a:effectLst/>
                <a:latin typeface="Nunito" pitchFamily="2" charset="0"/>
              </a:rPr>
              <a:t>Character References</a:t>
            </a:r>
            <a:r>
              <a:rPr lang="en-GB" b="0" i="0" dirty="0">
                <a:solidFill>
                  <a:schemeClr val="tx2"/>
                </a:solidFill>
                <a:effectLst/>
                <a:latin typeface="Nunito" pitchFamily="2" charset="0"/>
              </a:rPr>
              <a:t> - A hash mark (“#”) followed by a number </a:t>
            </a:r>
            <a:r>
              <a:rPr lang="en-GB" b="1" i="0" dirty="0">
                <a:solidFill>
                  <a:schemeClr val="tx2"/>
                </a:solidFill>
                <a:effectLst/>
                <a:latin typeface="Nunito" pitchFamily="2" charset="0"/>
              </a:rPr>
              <a:t>&amp;#</a:t>
            </a:r>
            <a:r>
              <a:rPr lang="en-GB" b="1" dirty="0">
                <a:solidFill>
                  <a:schemeClr val="tx2"/>
                </a:solidFill>
                <a:latin typeface="Nunito" pitchFamily="2" charset="0"/>
              </a:rPr>
              <a:t>38</a:t>
            </a:r>
            <a:r>
              <a:rPr lang="en-GB" b="1" i="0" dirty="0">
                <a:solidFill>
                  <a:schemeClr val="tx2"/>
                </a:solidFill>
                <a:effectLst/>
                <a:latin typeface="Nunito" pitchFamily="2" charset="0"/>
              </a:rPr>
              <a:t>;</a:t>
            </a:r>
            <a:r>
              <a:rPr lang="en-GB" b="0" i="0" dirty="0">
                <a:solidFill>
                  <a:schemeClr val="tx2"/>
                </a:solidFill>
                <a:effectLst/>
                <a:latin typeface="Nunito" pitchFamily="2" charset="0"/>
              </a:rPr>
              <a:t>. </a:t>
            </a:r>
            <a:r>
              <a:rPr lang="en-GB" dirty="0">
                <a:solidFill>
                  <a:schemeClr val="tx2"/>
                </a:solidFill>
                <a:latin typeface="Nunito" pitchFamily="2" charset="0"/>
              </a:rPr>
              <a:t>38</a:t>
            </a:r>
            <a:r>
              <a:rPr lang="en-GB" b="0" i="0" dirty="0">
                <a:solidFill>
                  <a:schemeClr val="tx2"/>
                </a:solidFill>
                <a:effectLst/>
                <a:latin typeface="Nunito" pitchFamily="2" charset="0"/>
              </a:rPr>
              <a:t> refers to “</a:t>
            </a:r>
            <a:r>
              <a:rPr lang="en-GB" b="1" i="0" dirty="0">
                <a:solidFill>
                  <a:schemeClr val="tx2"/>
                </a:solidFill>
                <a:effectLst/>
                <a:latin typeface="Nunito" pitchFamily="2" charset="0"/>
              </a:rPr>
              <a:t>amp(&amp;)</a:t>
            </a:r>
            <a:r>
              <a:rPr lang="en-GB" b="0" i="0" dirty="0">
                <a:solidFill>
                  <a:schemeClr val="tx2"/>
                </a:solidFill>
                <a:effectLst/>
                <a:latin typeface="Nunito" pitchFamily="2" charset="0"/>
              </a:rPr>
              <a:t>”.</a:t>
            </a:r>
          </a:p>
          <a:p>
            <a:pPr marL="0" indent="0">
              <a:buNone/>
            </a:pPr>
            <a:endParaRPr lang="x-none" dirty="0">
              <a:solidFill>
                <a:schemeClr val="tx2"/>
              </a:solidFill>
            </a:endParaRPr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307AB9A8-B682-4225-5016-890F598D2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0" r="26449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8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716B6-6764-5127-3DC7-AB8CEF4C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5" y="-86218"/>
            <a:ext cx="3568661" cy="1269713"/>
          </a:xfrm>
        </p:spPr>
        <p:txBody>
          <a:bodyPr>
            <a:normAutofit/>
          </a:bodyPr>
          <a:lstStyle/>
          <a:p>
            <a:r>
              <a:rPr lang="en-GB" dirty="0"/>
              <a:t>XML – Text </a:t>
            </a:r>
            <a:endParaRPr lang="x-non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7A04A-9C30-2F31-8ABE-60B6650C0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21512"/>
            <a:ext cx="3568661" cy="3634486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latin typeface="Nunito" pitchFamily="2" charset="0"/>
              </a:rPr>
              <a:t>Blanks, tabs and line-breaks will be ignored.</a:t>
            </a:r>
          </a:p>
          <a:p>
            <a:r>
              <a:rPr lang="en-GB" b="0" i="0" dirty="0">
                <a:effectLst/>
                <a:latin typeface="Nunito" pitchFamily="2" charset="0"/>
              </a:rPr>
              <a:t>Some characters are reserved by the XML syntax itself and they cannot be used directly. </a:t>
            </a:r>
            <a:endParaRPr lang="x-non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4F35CF-733A-70D5-30E0-3995A4CF9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56017"/>
              </p:ext>
            </p:extLst>
          </p:nvPr>
        </p:nvGraphicFramePr>
        <p:xfrm>
          <a:off x="4654296" y="1086995"/>
          <a:ext cx="6735273" cy="45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23007">
                  <a:extLst>
                    <a:ext uri="{9D8B030D-6E8A-4147-A177-3AD203B41FA5}">
                      <a16:colId xmlns:a16="http://schemas.microsoft.com/office/drawing/2014/main" val="3957701723"/>
                    </a:ext>
                  </a:extLst>
                </a:gridCol>
                <a:gridCol w="2324725">
                  <a:extLst>
                    <a:ext uri="{9D8B030D-6E8A-4147-A177-3AD203B41FA5}">
                      <a16:colId xmlns:a16="http://schemas.microsoft.com/office/drawing/2014/main" val="735043151"/>
                    </a:ext>
                  </a:extLst>
                </a:gridCol>
                <a:gridCol w="2187541">
                  <a:extLst>
                    <a:ext uri="{9D8B030D-6E8A-4147-A177-3AD203B41FA5}">
                      <a16:colId xmlns:a16="http://schemas.microsoft.com/office/drawing/2014/main" val="3933433604"/>
                    </a:ext>
                  </a:extLst>
                </a:gridCol>
              </a:tblGrid>
              <a:tr h="1014200">
                <a:tc>
                  <a:txBody>
                    <a:bodyPr/>
                    <a:lstStyle/>
                    <a:p>
                      <a:pPr algn="l" fontAlgn="t"/>
                      <a:r>
                        <a:rPr lang="da-DK" sz="2600">
                          <a:effectLst/>
                        </a:rPr>
                        <a:t>Not Allowed Character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2600">
                          <a:effectLst/>
                        </a:rPr>
                        <a:t>Replacement Entity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2600">
                          <a:effectLst/>
                        </a:rPr>
                        <a:t>Character Description</a:t>
                      </a:r>
                    </a:p>
                  </a:txBody>
                  <a:tcPr marL="86705" marR="86705" marT="86705" marB="86705"/>
                </a:tc>
                <a:extLst>
                  <a:ext uri="{0D108BD9-81ED-4DB2-BD59-A6C34878D82A}">
                    <a16:rowId xmlns:a16="http://schemas.microsoft.com/office/drawing/2014/main" val="1028693535"/>
                  </a:ext>
                </a:extLst>
              </a:tr>
              <a:tr h="618780">
                <a:tc>
                  <a:txBody>
                    <a:bodyPr/>
                    <a:lstStyle/>
                    <a:p>
                      <a:pPr fontAlgn="t"/>
                      <a:r>
                        <a:rPr lang="x-none" sz="2600" dirty="0">
                          <a:effectLst/>
                        </a:rPr>
                        <a:t>&lt;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 dirty="0">
                          <a:effectLst/>
                        </a:rPr>
                        <a:t>&amp;lt;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>
                          <a:effectLst/>
                        </a:rPr>
                        <a:t>less than</a:t>
                      </a:r>
                    </a:p>
                  </a:txBody>
                  <a:tcPr marL="86705" marR="86705" marT="86705" marB="86705"/>
                </a:tc>
                <a:extLst>
                  <a:ext uri="{0D108BD9-81ED-4DB2-BD59-A6C34878D82A}">
                    <a16:rowId xmlns:a16="http://schemas.microsoft.com/office/drawing/2014/main" val="3194885186"/>
                  </a:ext>
                </a:extLst>
              </a:tr>
              <a:tr h="618780">
                <a:tc>
                  <a:txBody>
                    <a:bodyPr/>
                    <a:lstStyle/>
                    <a:p>
                      <a:pPr fontAlgn="t"/>
                      <a:r>
                        <a:rPr lang="x-none" sz="2600" dirty="0">
                          <a:effectLst/>
                        </a:rPr>
                        <a:t>&gt;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 dirty="0">
                          <a:effectLst/>
                        </a:rPr>
                        <a:t>&amp;gt;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>
                          <a:effectLst/>
                        </a:rPr>
                        <a:t>greater than</a:t>
                      </a:r>
                    </a:p>
                  </a:txBody>
                  <a:tcPr marL="86705" marR="86705" marT="86705" marB="86705"/>
                </a:tc>
                <a:extLst>
                  <a:ext uri="{0D108BD9-81ED-4DB2-BD59-A6C34878D82A}">
                    <a16:rowId xmlns:a16="http://schemas.microsoft.com/office/drawing/2014/main" val="127889051"/>
                  </a:ext>
                </a:extLst>
              </a:tr>
              <a:tr h="618780">
                <a:tc>
                  <a:txBody>
                    <a:bodyPr/>
                    <a:lstStyle/>
                    <a:p>
                      <a:pPr fontAlgn="t"/>
                      <a:r>
                        <a:rPr lang="x-none" sz="2600">
                          <a:effectLst/>
                        </a:rPr>
                        <a:t>&amp;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>
                          <a:effectLst/>
                        </a:rPr>
                        <a:t>&amp;amp;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>
                          <a:effectLst/>
                        </a:rPr>
                        <a:t>ampersand</a:t>
                      </a:r>
                    </a:p>
                  </a:txBody>
                  <a:tcPr marL="86705" marR="86705" marT="86705" marB="86705"/>
                </a:tc>
                <a:extLst>
                  <a:ext uri="{0D108BD9-81ED-4DB2-BD59-A6C34878D82A}">
                    <a16:rowId xmlns:a16="http://schemas.microsoft.com/office/drawing/2014/main" val="1758561741"/>
                  </a:ext>
                </a:extLst>
              </a:tr>
              <a:tr h="618780">
                <a:tc>
                  <a:txBody>
                    <a:bodyPr/>
                    <a:lstStyle/>
                    <a:p>
                      <a:pPr fontAlgn="t"/>
                      <a:r>
                        <a:rPr lang="x-none" sz="2600">
                          <a:effectLst/>
                        </a:rPr>
                        <a:t>'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>
                          <a:effectLst/>
                        </a:rPr>
                        <a:t>&amp;apos;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>
                          <a:effectLst/>
                        </a:rPr>
                        <a:t>apostrophe</a:t>
                      </a:r>
                    </a:p>
                  </a:txBody>
                  <a:tcPr marL="86705" marR="86705" marT="86705" marB="86705"/>
                </a:tc>
                <a:extLst>
                  <a:ext uri="{0D108BD9-81ED-4DB2-BD59-A6C34878D82A}">
                    <a16:rowId xmlns:a16="http://schemas.microsoft.com/office/drawing/2014/main" val="2896096724"/>
                  </a:ext>
                </a:extLst>
              </a:tr>
              <a:tr h="1014200">
                <a:tc>
                  <a:txBody>
                    <a:bodyPr/>
                    <a:lstStyle/>
                    <a:p>
                      <a:pPr fontAlgn="t"/>
                      <a:r>
                        <a:rPr lang="x-none" sz="2600">
                          <a:effectLst/>
                        </a:rPr>
                        <a:t>"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>
                          <a:effectLst/>
                        </a:rPr>
                        <a:t>&amp;quot;</a:t>
                      </a:r>
                    </a:p>
                  </a:txBody>
                  <a:tcPr marL="86705" marR="86705" marT="86705" marB="8670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a-DK" sz="2600" dirty="0">
                          <a:effectLst/>
                        </a:rPr>
                        <a:t>quotation mark</a:t>
                      </a:r>
                    </a:p>
                  </a:txBody>
                  <a:tcPr marL="86705" marR="86705" marT="86705" marB="86705"/>
                </a:tc>
                <a:extLst>
                  <a:ext uri="{0D108BD9-81ED-4DB2-BD59-A6C34878D82A}">
                    <a16:rowId xmlns:a16="http://schemas.microsoft.com/office/drawing/2014/main" val="1443793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43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3EB9-1C64-7FA4-7E9A-19D547D3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9383902" cy="613460"/>
          </a:xfrm>
        </p:spPr>
        <p:txBody>
          <a:bodyPr/>
          <a:lstStyle/>
          <a:p>
            <a:r>
              <a:rPr lang="en-GB" dirty="0"/>
              <a:t>XML - Comment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289A0-1884-007B-F242-0616BE8F2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90" y="1865003"/>
            <a:ext cx="11029615" cy="4209226"/>
          </a:xfrm>
        </p:spPr>
        <p:txBody>
          <a:bodyPr/>
          <a:lstStyle/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Any text between </a:t>
            </a: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&lt;!--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and </a:t>
            </a: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--&gt;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characters is considered as a comment.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 algn="just">
              <a:buNone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 algn="just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Following rules should be followed for XML comments −</a:t>
            </a:r>
          </a:p>
          <a:p>
            <a:pPr marL="0" indent="0" algn="just">
              <a:buNone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It c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annot appear before XML declaration.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It m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ay appear anywhere in a document.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It must not appear within attribute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It cannot be nested inside the other comments.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B9E1B0-B310-BC46-F266-C4BD9A226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2220" y="2391939"/>
            <a:ext cx="3834882" cy="35394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var(--bs-font-monospace)"/>
              </a:rPr>
              <a:t>&lt;!--Your comment--&gt;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x-none" altLang="x-non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6" name="Picture 8" descr="Note Comment Clip Art">
            <a:extLst>
              <a:ext uri="{FF2B5EF4-FFF2-40B4-BE49-F238E27FC236}">
                <a16:creationId xmlns:a16="http://schemas.microsoft.com/office/drawing/2014/main" id="{77F4EC2D-785B-E94C-7CA9-7742E07B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7734">
            <a:off x="7960302" y="3412644"/>
            <a:ext cx="28384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562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6469-C060-6994-0A9A-A0199DA9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0130351" cy="361534"/>
          </a:xfrm>
        </p:spPr>
        <p:txBody>
          <a:bodyPr>
            <a:normAutofit fontScale="90000"/>
          </a:bodyPr>
          <a:lstStyle/>
          <a:p>
            <a:r>
              <a:rPr lang="en-GB" dirty="0"/>
              <a:t>XML - CDATA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3842-94F2-74AA-69B7-2B4CB534C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62" y="2712027"/>
            <a:ext cx="11029615" cy="36991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By using CDATA section, you are commanding the parser that, the particular section of the document contains no markup and should be treated as regular text.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 algn="just">
              <a:buNone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 algn="just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The above syntax is composed of three sections −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CDATA Start section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- </a:t>
            </a:r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unito" pitchFamily="2" charset="0"/>
              </a:rPr>
              <a:t>&lt;![CDATA[</a:t>
            </a:r>
            <a:endParaRPr lang="en-GB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Nunito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CDATA End section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− </a:t>
            </a:r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unito" pitchFamily="2" charset="0"/>
              </a:rPr>
              <a:t>]]&gt;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CData</a:t>
            </a: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 section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− Characters between these two enclosures are interpreted as characters, and not as markup. </a:t>
            </a: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5DA4E-7FBD-224E-5C21-5F0DF2537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172" y="2621227"/>
            <a:ext cx="3928188" cy="96949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&lt;![CDATA[ </a:t>
            </a:r>
            <a:endParaRPr kumimoji="0" lang="en-GB" altLang="x-non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characters with markup</a:t>
            </a:r>
            <a:endParaRPr kumimoji="0" lang="en-GB" altLang="x-non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]]&gt;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x-none" altLang="x-non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Rectangle 3091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XML Features | Top 13 Important Features Marking XML Language">
            <a:extLst>
              <a:ext uri="{FF2B5EF4-FFF2-40B4-BE49-F238E27FC236}">
                <a16:creationId xmlns:a16="http://schemas.microsoft.com/office/drawing/2014/main" id="{648843D7-C699-7CA3-2999-5508A0BB8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57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1DFF-69AD-8F14-734F-8717CFF3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Features and Advantages of XML</a:t>
            </a:r>
            <a:br>
              <a:rPr lang="en-GB" dirty="0">
                <a:solidFill>
                  <a:srgbClr val="000000"/>
                </a:solidFill>
                <a:latin typeface="Nunito" pitchFamily="2" charset="0"/>
              </a:rPr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3DDCF-80E1-3923-07BA-FC7B2021E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43705"/>
            <a:ext cx="11029615" cy="3634486"/>
          </a:xfrm>
        </p:spPr>
        <p:txBody>
          <a:bodyPr/>
          <a:lstStyle/>
          <a:p>
            <a:pPr algn="just"/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XML simplifies data sharing.</a:t>
            </a:r>
          </a:p>
          <a:p>
            <a:pPr algn="just"/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Platform and language independence.</a:t>
            </a:r>
          </a:p>
          <a:p>
            <a:pPr algn="just"/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XML used for data exchange.</a:t>
            </a:r>
          </a:p>
          <a:p>
            <a:pPr algn="just"/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Data validation.</a:t>
            </a:r>
          </a:p>
          <a:p>
            <a:pPr algn="just"/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Transformation and Processing.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75353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5FB444-8185-659E-767F-C36E9E39D9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49775"/>
              </p:ext>
            </p:extLst>
          </p:nvPr>
        </p:nvGraphicFramePr>
        <p:xfrm>
          <a:off x="446532" y="1931209"/>
          <a:ext cx="11292143" cy="3742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34B604-D2F2-A805-40DE-0B211B88CDF2}"/>
              </a:ext>
            </a:extLst>
          </p:cNvPr>
          <p:cNvSpPr txBox="1"/>
          <p:nvPr/>
        </p:nvSpPr>
        <p:spPr>
          <a:xfrm>
            <a:off x="682174" y="726438"/>
            <a:ext cx="7517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51560">
              <a:spcAft>
                <a:spcPts val="600"/>
              </a:spcAft>
            </a:pPr>
            <a:r>
              <a:rPr lang="en-GB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 by</a:t>
            </a:r>
            <a:endParaRPr lang="x-none" sz="4800" dirty="0"/>
          </a:p>
        </p:txBody>
      </p:sp>
    </p:spTree>
    <p:extLst>
      <p:ext uri="{BB962C8B-B14F-4D97-AF65-F5344CB8AC3E}">
        <p14:creationId xmlns:p14="http://schemas.microsoft.com/office/powerpoint/2010/main" val="2551109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8" name="Rectangle 618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90" name="Rectangle 618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92" name="Rectangle 619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94" name="Rectangle 619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196" name="Rectangle 619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Using dimens.xml in Android. When and how to use stored dimensions… | by  Suragch | Medium">
            <a:extLst>
              <a:ext uri="{FF2B5EF4-FFF2-40B4-BE49-F238E27FC236}">
                <a16:creationId xmlns:a16="http://schemas.microsoft.com/office/drawing/2014/main" id="{43D8E8EF-69B0-233A-8229-C28C6EF08E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 bwMode="auto">
          <a:xfrm>
            <a:off x="20" y="-81145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98" name="Rectangle 6197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00" name="Rectangle 6199">
            <a:extLst>
              <a:ext uri="{FF2B5EF4-FFF2-40B4-BE49-F238E27FC236}">
                <a16:creationId xmlns:a16="http://schemas.microsoft.com/office/drawing/2014/main" id="{45E6C9CD-9938-4423-936B-5C383EDE7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rgbClr val="C34D54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02" name="Rectangle 6201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04" name="Rectangle 6203">
            <a:extLst>
              <a:ext uri="{FF2B5EF4-FFF2-40B4-BE49-F238E27FC236}">
                <a16:creationId xmlns:a16="http://schemas.microsoft.com/office/drawing/2014/main" id="{26D1B40F-5D7A-414C-A415-EF39FE779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rgbClr val="C34D54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7A770-B949-D048-5206-D35BBE3D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10" y="2324905"/>
            <a:ext cx="3412067" cy="19653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XML file AS </a:t>
            </a:r>
            <a:br>
              <a:rPr lang="en-US" sz="2500" dirty="0">
                <a:solidFill>
                  <a:schemeClr val="bg1"/>
                </a:solidFill>
              </a:rPr>
            </a:br>
            <a:br>
              <a:rPr lang="en-US" sz="2500" dirty="0">
                <a:solidFill>
                  <a:schemeClr val="bg1"/>
                </a:solidFill>
                <a:latin typeface="Bradley Hand ITC" panose="03070402050302030203" pitchFamily="66" charset="0"/>
              </a:rPr>
            </a:br>
            <a:r>
              <a:rPr lang="en-US" sz="2500" dirty="0">
                <a:solidFill>
                  <a:schemeClr val="bg1"/>
                </a:solidFill>
                <a:latin typeface="Bradley Hand ITC" panose="03070402050302030203" pitchFamily="66" charset="0"/>
              </a:rPr>
              <a:t>Test Data,</a:t>
            </a:r>
            <a:br>
              <a:rPr lang="en-US" sz="2500" dirty="0">
                <a:solidFill>
                  <a:schemeClr val="bg1"/>
                </a:solidFill>
                <a:latin typeface="Bradley Hand ITC" panose="03070402050302030203" pitchFamily="66" charset="0"/>
              </a:rPr>
            </a:br>
            <a:r>
              <a:rPr lang="en-US" sz="2500" dirty="0">
                <a:solidFill>
                  <a:schemeClr val="bg1"/>
                </a:solidFill>
                <a:latin typeface="Bradley Hand ITC" panose="03070402050302030203" pitchFamily="66" charset="0"/>
              </a:rPr>
              <a:t>Config File, </a:t>
            </a:r>
            <a:br>
              <a:rPr lang="en-US" sz="2500" dirty="0">
                <a:solidFill>
                  <a:schemeClr val="bg1"/>
                </a:solidFill>
                <a:latin typeface="Bradley Hand ITC" panose="03070402050302030203" pitchFamily="66" charset="0"/>
              </a:rPr>
            </a:br>
            <a:r>
              <a:rPr lang="en-US" sz="2500" dirty="0">
                <a:solidFill>
                  <a:schemeClr val="bg1"/>
                </a:solidFill>
                <a:latin typeface="Bradley Hand ITC" panose="03070402050302030203" pitchFamily="66" charset="0"/>
              </a:rPr>
              <a:t>Data for Exchange API</a:t>
            </a:r>
          </a:p>
        </p:txBody>
      </p:sp>
    </p:spTree>
    <p:extLst>
      <p:ext uri="{BB962C8B-B14F-4D97-AF65-F5344CB8AC3E}">
        <p14:creationId xmlns:p14="http://schemas.microsoft.com/office/powerpoint/2010/main" val="172610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5204-8941-8B5D-9A39-77898F98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0563058" cy="726594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0000"/>
                </a:solidFill>
                <a:latin typeface="Nunito" pitchFamily="2" charset="0"/>
              </a:rPr>
              <a:t>XML File as Test Data – Automation Script</a:t>
            </a:r>
            <a:br>
              <a:rPr lang="en-GB" dirty="0">
                <a:solidFill>
                  <a:srgbClr val="000000"/>
                </a:solidFill>
                <a:latin typeface="Nunito" pitchFamily="2" charset="0"/>
              </a:rPr>
            </a:br>
            <a:endParaRPr lang="x-none" dirty="0">
              <a:solidFill>
                <a:srgbClr val="000000"/>
              </a:solidFill>
              <a:latin typeface="Nunito" pitchFamily="2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DFA05F-029D-2594-388F-5DA16200AE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62" y="1666875"/>
            <a:ext cx="2515384" cy="4975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9BB48-8AD4-4CB1-830A-E88B977C0830}"/>
              </a:ext>
            </a:extLst>
          </p:cNvPr>
          <p:cNvSpPr txBox="1"/>
          <p:nvPr/>
        </p:nvSpPr>
        <p:spPr>
          <a:xfrm>
            <a:off x="5259355" y="18354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434343"/>
                </a:solidFill>
                <a:effectLst/>
                <a:latin typeface="Roboto" panose="02000000000000000000" pitchFamily="2" charset="0"/>
              </a:rPr>
              <a:t>XML file can be used as Test Data for Automation Scripts.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1443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4" name="Rectangle 1229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CB0C2-C102-2CE0-DF13-D53609C7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84" y="729786"/>
            <a:ext cx="11058358" cy="999295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Nunito" pitchFamily="2" charset="0"/>
              </a:rPr>
              <a:t>Cucumber-  automation test script - valid scenario</a:t>
            </a:r>
            <a:endParaRPr lang="x-none" sz="2400" dirty="0">
              <a:solidFill>
                <a:srgbClr val="000000"/>
              </a:solidFill>
              <a:latin typeface="Nunito" pitchFamily="2" charset="0"/>
            </a:endParaRPr>
          </a:p>
        </p:txBody>
      </p:sp>
      <p:sp>
        <p:nvSpPr>
          <p:cNvPr id="12295" name="Rectangle 1230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98" name="Rectangle 1230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00" name="Rectangle 1230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29AD5EB5-85C4-EC4A-E5A7-D8872746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658" y="1657350"/>
            <a:ext cx="3442016" cy="4651374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17C4568-5D0C-85E8-9431-C8015270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413" y="2133601"/>
            <a:ext cx="7055273" cy="236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43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329" name="Rectangle 1332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331" name="Rectangle 13330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CB0C2-C102-2CE0-DF13-D53609C7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5" y="588333"/>
            <a:ext cx="10697716" cy="10499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Nunito" pitchFamily="2" charset="0"/>
              </a:rPr>
              <a:t>Cucumber-  automation test script - Invalid scenario</a:t>
            </a:r>
          </a:p>
        </p:txBody>
      </p: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335" name="Rectangle 13334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337" name="Rectangle 13336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F13AF56C-A342-D5A9-71FE-3E3E4404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21" y="1883485"/>
            <a:ext cx="4615465" cy="43962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BAD0F77B-D62A-FB22-D9D2-75857B0E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3916" y="2302189"/>
            <a:ext cx="6506549" cy="209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70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807E-F69D-1860-ACBB-C9DDCE91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42" y="73506"/>
            <a:ext cx="11029616" cy="1188720"/>
          </a:xfrm>
        </p:spPr>
        <p:txBody>
          <a:bodyPr/>
          <a:lstStyle/>
          <a:p>
            <a:r>
              <a:rPr lang="en-GB" dirty="0"/>
              <a:t>XML File – As Configuration file</a:t>
            </a:r>
            <a:endParaRPr lang="x-none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2943B629-A85C-1876-885F-E08805AA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779" y="828131"/>
            <a:ext cx="4391896" cy="5753644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hat is Config? Configuration File Management - YouTube">
            <a:extLst>
              <a:ext uri="{FF2B5EF4-FFF2-40B4-BE49-F238E27FC236}">
                <a16:creationId xmlns:a16="http://schemas.microsoft.com/office/drawing/2014/main" id="{EF88F677-7B0C-0CEB-DCC3-E99DD8DF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9755"/>
            <a:ext cx="6553382" cy="40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17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B0832-47CD-4D51-23E8-F7BF0755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GB" b="0" i="0" dirty="0">
                <a:effectLst/>
                <a:latin typeface="Söhne"/>
              </a:rPr>
              <a:t>Exchanging data - XML format</a:t>
            </a:r>
            <a:br>
              <a:rPr lang="x-none" dirty="0"/>
            </a:br>
            <a:endParaRPr lang="x-none" dirty="0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0812F-E6BE-1181-7B4C-EE137CE7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89" y="797373"/>
            <a:ext cx="2952885" cy="2256390"/>
          </a:xfrm>
        </p:spPr>
        <p:txBody>
          <a:bodyPr>
            <a:normAutofit/>
          </a:bodyPr>
          <a:lstStyle/>
          <a:p>
            <a:pPr marL="0" indent="0">
              <a:buClr>
                <a:srgbClr val="C34D54"/>
              </a:buClr>
              <a:buNone/>
            </a:pPr>
            <a:r>
              <a:rPr lang="en-US" dirty="0"/>
              <a:t>T</a:t>
            </a:r>
            <a:r>
              <a:rPr lang="en-US" b="0" i="0" dirty="0">
                <a:effectLst/>
              </a:rPr>
              <a:t>he XML structure represents an order being exchanged between an e-commerce platform and a logistics provider.</a:t>
            </a:r>
            <a:endParaRPr lang="x-none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0CA8427-6BE8-6FD5-86FD-E2A5D0E3D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9" r="-2" b="2184"/>
          <a:stretch/>
        </p:blipFill>
        <p:spPr>
          <a:xfrm>
            <a:off x="7514755" y="1005840"/>
            <a:ext cx="4393709" cy="5607611"/>
          </a:xfrm>
          <a:prstGeom prst="rect">
            <a:avLst/>
          </a:prstGeom>
        </p:spPr>
      </p:pic>
      <p:pic>
        <p:nvPicPr>
          <p:cNvPr id="8194" name="Picture 2" descr="Ecommerce Logistics: Win Buyers Using These Packaging Products">
            <a:extLst>
              <a:ext uri="{FF2B5EF4-FFF2-40B4-BE49-F238E27FC236}">
                <a16:creationId xmlns:a16="http://schemas.microsoft.com/office/drawing/2014/main" id="{040F7913-A707-83E0-3C16-59BCAEA2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038" y="2906176"/>
            <a:ext cx="6576182" cy="370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24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344C7-D02F-A8C4-795D-44F12B22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568661" cy="1188720"/>
          </a:xfrm>
        </p:spPr>
        <p:txBody>
          <a:bodyPr>
            <a:normAutofit/>
          </a:bodyPr>
          <a:lstStyle/>
          <a:p>
            <a:r>
              <a:rPr lang="en-GB" sz="2500"/>
              <a:t>Restful API - Postman</a:t>
            </a:r>
            <a:br>
              <a:rPr lang="x-none" sz="2500"/>
            </a:br>
            <a:endParaRPr lang="x-none" sz="2500"/>
          </a:p>
        </p:txBody>
      </p:sp>
      <p:pic>
        <p:nvPicPr>
          <p:cNvPr id="5" name="Picture 4" descr="Colourful envelopes">
            <a:extLst>
              <a:ext uri="{FF2B5EF4-FFF2-40B4-BE49-F238E27FC236}">
                <a16:creationId xmlns:a16="http://schemas.microsoft.com/office/drawing/2014/main" id="{89E5E5D6-D880-DFC1-0947-BF002636A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1" r="12482" b="-1"/>
          <a:stretch/>
        </p:blipFill>
        <p:spPr>
          <a:xfrm>
            <a:off x="-10633" y="0"/>
            <a:ext cx="7676707" cy="68048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7A47E-8B76-90B7-8490-7D97A408D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433" y="2340864"/>
            <a:ext cx="3568661" cy="36344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n-NO" sz="1300" b="1" dirty="0"/>
              <a:t>URL: </a:t>
            </a:r>
            <a:r>
              <a:rPr lang="nn-NO" sz="13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https://api.example.com/data</a:t>
            </a:r>
            <a:endParaRPr lang="nn-NO" sz="1300" dirty="0"/>
          </a:p>
          <a:p>
            <a:pPr marL="0" indent="0">
              <a:lnSpc>
                <a:spcPct val="100000"/>
              </a:lnSpc>
              <a:buNone/>
            </a:pPr>
            <a:r>
              <a:rPr lang="da-DK" sz="1300" b="1" dirty="0"/>
              <a:t>Headers : </a:t>
            </a:r>
            <a:r>
              <a:rPr lang="da-DK" sz="1300" dirty="0"/>
              <a:t>{'Content-Type’- 'application/xml'}</a:t>
            </a:r>
            <a:endParaRPr lang="nn-NO" sz="1300" dirty="0"/>
          </a:p>
          <a:p>
            <a:pPr marL="0" indent="0">
              <a:lnSpc>
                <a:spcPct val="100000"/>
              </a:lnSpc>
              <a:buNone/>
            </a:pPr>
            <a:r>
              <a:rPr lang="nn-NO" sz="1300" b="1" dirty="0"/>
              <a:t>Method: </a:t>
            </a:r>
            <a:r>
              <a:rPr lang="nn-NO" sz="1300" dirty="0"/>
              <a:t>POST</a:t>
            </a:r>
          </a:p>
          <a:p>
            <a:pPr marL="0" indent="0">
              <a:lnSpc>
                <a:spcPct val="100000"/>
              </a:lnSpc>
              <a:buNone/>
            </a:pPr>
            <a:endParaRPr lang="nn-NO" sz="1300" dirty="0"/>
          </a:p>
          <a:p>
            <a:pPr marL="0" indent="0">
              <a:lnSpc>
                <a:spcPct val="100000"/>
              </a:lnSpc>
              <a:buNone/>
            </a:pPr>
            <a:r>
              <a:rPr lang="nn-NO" sz="1300" b="1" dirty="0"/>
              <a:t>Sample XML Request:</a:t>
            </a:r>
          </a:p>
          <a:p>
            <a:pPr marL="0" indent="0">
              <a:lnSpc>
                <a:spcPct val="100000"/>
              </a:lnSpc>
              <a:buNone/>
            </a:pPr>
            <a:endParaRPr lang="nn-NO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300" dirty="0"/>
              <a:t>&lt;request&gt;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300" dirty="0"/>
              <a:t>  &lt;name&gt;John Doe&lt;/name&gt;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300" dirty="0"/>
              <a:t>  &lt;age&gt;30&lt;/age&gt;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300" dirty="0"/>
              <a:t>  &lt;email&gt;john.doe@example.com&lt;/email&gt;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300" dirty="0"/>
              <a:t>&lt;/request&gt;</a:t>
            </a:r>
          </a:p>
          <a:p>
            <a:pPr marL="0" indent="0">
              <a:lnSpc>
                <a:spcPct val="100000"/>
              </a:lnSpc>
              <a:buNone/>
            </a:pPr>
            <a:endParaRPr lang="x-none" sz="1300" dirty="0"/>
          </a:p>
        </p:txBody>
      </p:sp>
    </p:spTree>
    <p:extLst>
      <p:ext uri="{BB962C8B-B14F-4D97-AF65-F5344CB8AC3E}">
        <p14:creationId xmlns:p14="http://schemas.microsoft.com/office/powerpoint/2010/main" val="1589317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69" name="Rectangle 1536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71" name="Rectangle 1537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62" name="Picture 2" descr="A hand writing on a black board&#10;&#10;Description automatically generated with low confidence">
            <a:extLst>
              <a:ext uri="{FF2B5EF4-FFF2-40B4-BE49-F238E27FC236}">
                <a16:creationId xmlns:a16="http://schemas.microsoft.com/office/drawing/2014/main" id="{4FE0D5A6-C155-B73B-3486-8D970B4638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" b="14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17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0" name="Rectangle 16402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02" name="Rectangle 16404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04" name="Rectangle 16406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14" descr="109 Thank You End Presentation Stock Photos - Free &amp; Royalty-Free Stock  Photos from Dreamstime">
            <a:extLst>
              <a:ext uri="{FF2B5EF4-FFF2-40B4-BE49-F238E27FC236}">
                <a16:creationId xmlns:a16="http://schemas.microsoft.com/office/drawing/2014/main" id="{C4238C27-DDA6-28E8-16D5-29B7E9F09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1" b="149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33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0BFDF-FD64-E1CE-C4D2-1A1425D8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2"/>
                </a:solidFill>
              </a:rPr>
              <a:t>What is Data representation Format?</a:t>
            </a:r>
            <a:endParaRPr lang="en-SE">
              <a:solidFill>
                <a:schemeClr val="tx2"/>
              </a:solidFill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C2752-518F-FD47-6E63-F9371AEEF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29" y="1939063"/>
            <a:ext cx="6309003" cy="39622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b="0" i="0">
                <a:solidFill>
                  <a:schemeClr val="tx2"/>
                </a:solidFill>
                <a:effectLst/>
                <a:latin typeface="Söhne"/>
              </a:rPr>
              <a:t>Data representation format determines how data is organized, stored, and interpreted by computers and other devices.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latin typeface="Söhne"/>
              </a:rPr>
              <a:t>There are several commonly used data representation formats, including: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highlight>
                  <a:srgbClr val="00FF00"/>
                </a:highlight>
                <a:latin typeface="Söhne"/>
              </a:rPr>
              <a:t>Text-based Formats : 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Represent data using human-readable characters.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latin typeface="Söhne"/>
              </a:rPr>
              <a:t>Plain text files (ASCII or Unicode-encoded), markup languages like </a:t>
            </a:r>
            <a:r>
              <a:rPr lang="en-GB" sz="1200">
                <a:solidFill>
                  <a:schemeClr val="tx2"/>
                </a:solidFill>
                <a:highlight>
                  <a:srgbClr val="FFFF00"/>
                </a:highlight>
                <a:latin typeface="Söhne"/>
              </a:rPr>
              <a:t>HTML or XML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, and structured text formats like </a:t>
            </a:r>
            <a:r>
              <a:rPr lang="en-GB" sz="1200">
                <a:solidFill>
                  <a:schemeClr val="tx2"/>
                </a:solidFill>
                <a:highlight>
                  <a:srgbClr val="FFFF00"/>
                </a:highlight>
                <a:latin typeface="Söhne"/>
              </a:rPr>
              <a:t>JSON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 (JavaScript Object Notation) or </a:t>
            </a:r>
            <a:r>
              <a:rPr lang="en-GB" sz="1200">
                <a:solidFill>
                  <a:schemeClr val="tx2"/>
                </a:solidFill>
                <a:highlight>
                  <a:srgbClr val="FFFF00"/>
                </a:highlight>
                <a:latin typeface="Söhne"/>
              </a:rPr>
              <a:t>YAML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 (YAML Ain't Markup Language)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highlight>
                  <a:srgbClr val="00FF00"/>
                </a:highlight>
                <a:latin typeface="Söhne"/>
              </a:rPr>
              <a:t>Binary Formats: 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These formats represent data using sequences of bits (0s and 1s)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latin typeface="Söhne"/>
              </a:rPr>
              <a:t>E.G JPEG,MP3,AVI and executable files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highlight>
                  <a:srgbClr val="00FF00"/>
                </a:highlight>
                <a:latin typeface="Söhne"/>
              </a:rPr>
              <a:t>Tabular Formats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: Tabular formats organize data in rows and columns, like a spreadsheet.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latin typeface="Söhne"/>
              </a:rPr>
              <a:t>Examples include </a:t>
            </a:r>
            <a:r>
              <a:rPr lang="en-GB" sz="1200">
                <a:solidFill>
                  <a:schemeClr val="tx2"/>
                </a:solidFill>
                <a:highlight>
                  <a:srgbClr val="FFFF00"/>
                </a:highlight>
                <a:latin typeface="Söhne"/>
              </a:rPr>
              <a:t>CSV 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(Comma-Separated Values) files and Excel spreadsheets (XLS or XLSX)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highlight>
                  <a:srgbClr val="00FF00"/>
                </a:highlight>
                <a:latin typeface="Söhne"/>
              </a:rPr>
              <a:t>Hierarchical Formats: 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These formats organize data in a hierarchical structure, often represented as a tree-like structure. One popular hierarchical format is </a:t>
            </a:r>
            <a:r>
              <a:rPr lang="en-GB" sz="1200">
                <a:solidFill>
                  <a:schemeClr val="tx2"/>
                </a:solidFill>
                <a:highlight>
                  <a:srgbClr val="FFFF00"/>
                </a:highlight>
                <a:latin typeface="Söhne"/>
              </a:rPr>
              <a:t>XML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 (eXtensible Markup Language).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highlight>
                  <a:srgbClr val="00FF00"/>
                </a:highlight>
                <a:latin typeface="Söhne"/>
              </a:rPr>
              <a:t>Relational Formats: </a:t>
            </a:r>
            <a:r>
              <a:rPr lang="en-GB" sz="1200">
                <a:solidFill>
                  <a:schemeClr val="tx2"/>
                </a:solidFill>
                <a:latin typeface="Söhne"/>
              </a:rPr>
              <a:t>Relational formats organize data into tables with relationships between them.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>
                <a:solidFill>
                  <a:schemeClr val="tx2"/>
                </a:solidFill>
                <a:latin typeface="Söhne"/>
              </a:rPr>
              <a:t>E.G SQL</a:t>
            </a:r>
          </a:p>
          <a:p>
            <a:pPr marL="0" indent="0">
              <a:lnSpc>
                <a:spcPct val="100000"/>
              </a:lnSpc>
              <a:buNone/>
            </a:pPr>
            <a:endParaRPr lang="en-SE" sz="1200">
              <a:solidFill>
                <a:schemeClr val="tx2"/>
              </a:solidFill>
            </a:endParaRPr>
          </a:p>
        </p:txBody>
      </p:sp>
      <p:pic>
        <p:nvPicPr>
          <p:cNvPr id="3078" name="Picture 6" descr="The power of presenting digital marketing data - Google Analytics Video  Tutorial | LinkedIn Learning, formerly Lynda.com">
            <a:extLst>
              <a:ext uri="{FF2B5EF4-FFF2-40B4-BE49-F238E27FC236}">
                <a16:creationId xmlns:a16="http://schemas.microsoft.com/office/drawing/2014/main" id="{50E98DC2-1E7B-B1BC-CC51-4E0CA7FCB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r="36671"/>
          <a:stretch/>
        </p:blipFill>
        <p:spPr bwMode="auto">
          <a:xfrm>
            <a:off x="7121654" y="-42520"/>
            <a:ext cx="509161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0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464A-5082-E667-8A5F-2971890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XML?</a:t>
            </a:r>
            <a:br>
              <a:rPr lang="en-GB" dirty="0"/>
            </a:b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B277-34B8-FC19-EAA4-5D16A4836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1188720"/>
          </a:xfrm>
        </p:spPr>
        <p:txBody>
          <a:bodyPr/>
          <a:lstStyle/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Nunito" panose="020F0502020204030204" pitchFamily="2" charset="0"/>
              </a:rPr>
              <a:t>XML stands for </a:t>
            </a:r>
            <a:r>
              <a:rPr lang="en-GB" b="1" i="0" dirty="0">
                <a:solidFill>
                  <a:srgbClr val="000000"/>
                </a:solidFill>
                <a:effectLst/>
                <a:latin typeface="Nunito" panose="020F0502020204030204" pitchFamily="2" charset="0"/>
              </a:rPr>
              <a:t>Ex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anose="020F0502020204030204" pitchFamily="2" charset="0"/>
              </a:rPr>
              <a:t>tensible </a:t>
            </a:r>
            <a:r>
              <a:rPr lang="en-GB" b="1" i="0" dirty="0">
                <a:solidFill>
                  <a:srgbClr val="000000"/>
                </a:solidFill>
                <a:effectLst/>
                <a:latin typeface="Nunito" panose="020F0502020204030204" pitchFamily="2" charset="0"/>
              </a:rPr>
              <a:t>M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anose="020F0502020204030204" pitchFamily="2" charset="0"/>
              </a:rPr>
              <a:t>arkup </a:t>
            </a:r>
            <a:r>
              <a:rPr lang="en-GB" b="1" i="0" dirty="0">
                <a:solidFill>
                  <a:srgbClr val="000000"/>
                </a:solidFill>
                <a:effectLst/>
                <a:latin typeface="Nunito" panose="020F0502020204030204" pitchFamily="2" charset="0"/>
              </a:rPr>
              <a:t>L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anose="020F0502020204030204" pitchFamily="2" charset="0"/>
              </a:rPr>
              <a:t>anguage and is a text-based markup language derived from Standard Generalized Markup Language (SGML).</a:t>
            </a:r>
            <a:endParaRPr lang="x-non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755CC0-A949-FE06-1160-E441E463E4FE}"/>
              </a:ext>
            </a:extLst>
          </p:cNvPr>
          <p:cNvSpPr txBox="1">
            <a:spLocks/>
          </p:cNvSpPr>
          <p:nvPr/>
        </p:nvSpPr>
        <p:spPr>
          <a:xfrm>
            <a:off x="485942" y="307959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cap="none" dirty="0"/>
              <a:t>Important characteristics of XML </a:t>
            </a:r>
            <a:br>
              <a:rPr lang="en-GB" dirty="0"/>
            </a:br>
            <a:endParaRPr lang="x-non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978DD-259A-6581-4D68-BA460CA49141}"/>
              </a:ext>
            </a:extLst>
          </p:cNvPr>
          <p:cNvSpPr txBox="1">
            <a:spLocks/>
          </p:cNvSpPr>
          <p:nvPr/>
        </p:nvSpPr>
        <p:spPr>
          <a:xfrm>
            <a:off x="485942" y="3859078"/>
            <a:ext cx="11029615" cy="2262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XML is extensible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XML carries the data, does not present 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00000"/>
                </a:solidFill>
                <a:effectLst/>
                <a:latin typeface="Nunito" pitchFamily="2" charset="0"/>
              </a:rPr>
              <a:t>XML is a public standard</a:t>
            </a:r>
            <a:r>
              <a:rPr lang="en-GB" b="0" i="0" dirty="0">
                <a:solidFill>
                  <a:srgbClr val="000000"/>
                </a:solidFill>
                <a:effectLst/>
                <a:latin typeface="Nunito" pitchFamily="2" charset="0"/>
              </a:rPr>
              <a:t> </a:t>
            </a:r>
          </a:p>
        </p:txBody>
      </p:sp>
      <p:pic>
        <p:nvPicPr>
          <p:cNvPr id="1026" name="Picture 2" descr="XML - Wikipedia">
            <a:extLst>
              <a:ext uri="{FF2B5EF4-FFF2-40B4-BE49-F238E27FC236}">
                <a16:creationId xmlns:a16="http://schemas.microsoft.com/office/drawing/2014/main" id="{619FE05D-6DA6-C633-F402-B34E8C19E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6510">
            <a:off x="5891344" y="3587046"/>
            <a:ext cx="4212697" cy="17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14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F2950-7F59-CF4B-0604-13CF74550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685" y="1016263"/>
            <a:ext cx="8001697" cy="396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tx2"/>
                </a:solidFill>
                <a:latin typeface="Algerian" panose="04020705040A02060702" pitchFamily="82" charset="0"/>
              </a:rPr>
              <a:t>XML - Syntax</a:t>
            </a:r>
            <a:endParaRPr lang="en-SE" sz="80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B86F4C3-2357-A8A6-25BA-43F2F395B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3" r="4715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1071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78" name="Rectangle 1077">
            <a:extLst>
              <a:ext uri="{FF2B5EF4-FFF2-40B4-BE49-F238E27FC236}">
                <a16:creationId xmlns:a16="http://schemas.microsoft.com/office/drawing/2014/main" id="{20C97E5C-C165-417B-BBDE-6701E22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95D0E1C6-221C-4835-B0D4-24184F6B6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C34D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A98F2782-0AD1-4AB6-BBB8-3BA1BB41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XML Syntax Rules">
            <a:extLst>
              <a:ext uri="{FF2B5EF4-FFF2-40B4-BE49-F238E27FC236}">
                <a16:creationId xmlns:a16="http://schemas.microsoft.com/office/drawing/2014/main" id="{247251D7-5819-10C1-8DA5-EE74B4ADE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1361" y="1123527"/>
            <a:ext cx="6489272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79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83F7-EEEC-F04D-5D3C-FABB6F09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0"/>
            <a:ext cx="11029616" cy="1188720"/>
          </a:xfrm>
        </p:spPr>
        <p:txBody>
          <a:bodyPr/>
          <a:lstStyle/>
          <a:p>
            <a:r>
              <a:rPr lang="en-GB" dirty="0"/>
              <a:t>XML - Declaration</a:t>
            </a:r>
            <a:endParaRPr lang="x-non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7CCEBE-E870-4C1C-BBD1-2C5D097410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88024" y="1278757"/>
            <a:ext cx="6783356" cy="35394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&lt;?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xml version 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"1.0"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encoding 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=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"UTF-8"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?</a:t>
            </a:r>
            <a:r>
              <a:rPr kumimoji="0" lang="en-GB" altLang="x-none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 </a:t>
            </a:r>
            <a:r>
              <a:rPr kumimoji="0" lang="en-GB" altLang="x-non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s</a:t>
            </a:r>
            <a:r>
              <a:rPr lang="en-GB" altLang="x-none" sz="2000" dirty="0">
                <a:solidFill>
                  <a:srgbClr val="000000"/>
                </a:solidFill>
                <a:latin typeface="var(--bs-font-monospace)"/>
              </a:rPr>
              <a:t>tandalone</a:t>
            </a:r>
            <a:r>
              <a:rPr kumimoji="0" lang="en-GB" altLang="x-none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 = “</a:t>
            </a:r>
            <a:r>
              <a:rPr kumimoji="0" lang="en-GB" altLang="x-none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var(--bs-font-monospace)"/>
              </a:rPr>
              <a:t>no</a:t>
            </a:r>
            <a:r>
              <a:rPr kumimoji="0" lang="en-GB" altLang="x-none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”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var(--bs-font-monospace)"/>
              </a:rPr>
              <a:t>&gt;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x-none" altLang="x-non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3742A-6981-603C-D006-356C6376E577}"/>
              </a:ext>
            </a:extLst>
          </p:cNvPr>
          <p:cNvSpPr txBox="1"/>
          <p:nvPr/>
        </p:nvSpPr>
        <p:spPr>
          <a:xfrm>
            <a:off x="581191" y="2146040"/>
            <a:ext cx="10275184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Nunito" pitchFamily="2" charset="0"/>
              </a:rPr>
              <a:t>The XML declaration is case sensitive.</a:t>
            </a:r>
            <a:endParaRPr lang="en-GB" sz="1600" dirty="0">
              <a:solidFill>
                <a:srgbClr val="000000"/>
              </a:solidFill>
              <a:latin typeface="Nunito" pitchFamily="2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Nunito" pitchFamily="2" charset="0"/>
              </a:rPr>
              <a:t>T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Nunito" pitchFamily="2" charset="0"/>
              </a:rPr>
              <a:t>he XML declaration is  optional.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Nunito" pitchFamily="2" charset="0"/>
              </a:rPr>
              <a:t>It must contain version number attribute.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Nunito" pitchFamily="2" charset="0"/>
              </a:rPr>
              <a:t>The Parameter names and values are case-sensitive.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Nunito" pitchFamily="2" charset="0"/>
              </a:rPr>
              <a:t>The names are always in lower case.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Nunito" pitchFamily="2" charset="0"/>
              </a:rPr>
              <a:t>The order of placing the parameters is important.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Nunito" pitchFamily="2" charset="0"/>
              </a:rPr>
              <a:t>The XML declaration has no closing tag i.e., 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Nunito" pitchFamily="2" charset="0"/>
              </a:rPr>
              <a:t>&lt;/?xml&gt;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73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6257-38EA-E435-E13A-0C2EE93E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660334"/>
            <a:ext cx="11029616" cy="444631"/>
          </a:xfrm>
        </p:spPr>
        <p:txBody>
          <a:bodyPr>
            <a:normAutofit fontScale="90000"/>
          </a:bodyPr>
          <a:lstStyle/>
          <a:p>
            <a:r>
              <a:rPr lang="en-GB" dirty="0"/>
              <a:t>XML – Tags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7FC5-ADFB-EB68-2CE5-16CC0B1F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7358996"/>
            <a:ext cx="8890799" cy="2113794"/>
          </a:xfrm>
        </p:spPr>
        <p:txBody>
          <a:bodyPr/>
          <a:lstStyle/>
          <a:p>
            <a:pPr marL="0" indent="0">
              <a:buNone/>
            </a:pPr>
            <a:endParaRPr lang="en-GB" b="1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>
              <a:buNone/>
            </a:pPr>
            <a:endParaRPr lang="en-GB" b="1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b="1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>
              <a:buNone/>
            </a:pPr>
            <a:endParaRPr lang="en-GB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Nunito" pitchFamily="2" charset="0"/>
            </a:endParaRP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4B1080-5B60-0688-C0F4-356F5C496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C33721C-2D38-FEAD-B150-45027B087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F1BEC03-F39E-9405-D5F9-FF5C0AF8B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154BB0-06E3-DE8F-A852-8BE203CEA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31882"/>
              </p:ext>
            </p:extLst>
          </p:nvPr>
        </p:nvGraphicFramePr>
        <p:xfrm>
          <a:off x="2132882" y="12135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27F0B07-8575-C168-4BB4-C579AA315237}"/>
              </a:ext>
            </a:extLst>
          </p:cNvPr>
          <p:cNvSpPr txBox="1"/>
          <p:nvPr/>
        </p:nvSpPr>
        <p:spPr>
          <a:xfrm>
            <a:off x="2198196" y="5339041"/>
            <a:ext cx="152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Empty Tag</a:t>
            </a:r>
            <a:endParaRPr lang="x-non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A8488-27BF-6683-D236-B1388A9809BE}"/>
              </a:ext>
            </a:extLst>
          </p:cNvPr>
          <p:cNvSpPr txBox="1"/>
          <p:nvPr/>
        </p:nvSpPr>
        <p:spPr>
          <a:xfrm>
            <a:off x="2747958" y="3705967"/>
            <a:ext cx="152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End Tag</a:t>
            </a:r>
            <a:endParaRPr lang="x-non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A18ED-CEB8-3F49-8E7C-6DE846DFB560}"/>
              </a:ext>
            </a:extLst>
          </p:cNvPr>
          <p:cNvSpPr txBox="1"/>
          <p:nvPr/>
        </p:nvSpPr>
        <p:spPr>
          <a:xfrm>
            <a:off x="2330768" y="2072893"/>
            <a:ext cx="152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Start Tag</a:t>
            </a:r>
            <a:endParaRPr lang="x-none" b="1" dirty="0"/>
          </a:p>
        </p:txBody>
      </p:sp>
    </p:spTree>
    <p:extLst>
      <p:ext uri="{BB962C8B-B14F-4D97-AF65-F5344CB8AC3E}">
        <p14:creationId xmlns:p14="http://schemas.microsoft.com/office/powerpoint/2010/main" val="157252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A479F-CBF9-A082-10FA-C6AAA31C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GB" dirty="0"/>
              <a:t>XML – TAGS | Rules</a:t>
            </a:r>
            <a:endParaRPr lang="x-none" dirty="0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7" name="Rectangle 2071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8" name="Rectangle 2073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Know the Rules, Motivational Words Quotes Concept">
            <a:extLst>
              <a:ext uri="{FF2B5EF4-FFF2-40B4-BE49-F238E27FC236}">
                <a16:creationId xmlns:a16="http://schemas.microsoft.com/office/drawing/2014/main" id="{A8B4491E-6A42-38D4-A10D-838170C0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321" y="2176939"/>
            <a:ext cx="5404639" cy="405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1AE91CF-544D-0F96-8C84-A20E9ADDE7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35805" y="2180496"/>
            <a:ext cx="5275001" cy="4045683"/>
          </a:xfrm>
          <a:prstGeom prst="rect">
            <a:avLst/>
          </a:prstGeom>
        </p:spPr>
        <p:txBody>
          <a:bodyPr vert="horz" lIns="0" tIns="0" rIns="0" bIns="0" numCol="1" anchorCtr="0" compatLnSpc="1">
            <a:prstTxWarp prst="textNoShape">
              <a:avLst/>
            </a:prstTxWarp>
            <a:normAutofit lnSpcReduction="1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x-none" altLang="x-none" sz="1600" b="1" dirty="0">
                <a:latin typeface="Nunito" pitchFamily="2" charset="0"/>
              </a:rPr>
              <a:t>Rule 1</a:t>
            </a: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x-none" altLang="x-none" sz="1600" dirty="0">
                <a:latin typeface="Nunito" pitchFamily="2" charset="0"/>
              </a:rPr>
              <a:t>XML tags are case-sensitive. </a:t>
            </a:r>
            <a:endParaRPr lang="en-GB" altLang="x-none" sz="1600" dirty="0">
              <a:latin typeface="Nunito" pitchFamily="2" charset="0"/>
            </a:endParaRP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GB" altLang="x-none" sz="1600" dirty="0">
                <a:solidFill>
                  <a:srgbClr val="FF0000"/>
                </a:solidFill>
                <a:latin typeface="Nunito" pitchFamily="2" charset="0"/>
              </a:rPr>
              <a:t>Wrong way - </a:t>
            </a:r>
            <a:r>
              <a:rPr lang="x-none" altLang="x-none" sz="1600" dirty="0">
                <a:solidFill>
                  <a:srgbClr val="FF0000"/>
                </a:solidFill>
                <a:latin typeface="Nunito" pitchFamily="2" charset="0"/>
              </a:rPr>
              <a:t>&lt;address&gt;This is wrong syntax&lt;/Address&gt;</a:t>
            </a: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GB" altLang="x-none" sz="1600" dirty="0">
                <a:solidFill>
                  <a:srgbClr val="00B050"/>
                </a:solidFill>
                <a:latin typeface="Nunito" pitchFamily="2" charset="0"/>
              </a:rPr>
              <a:t>Correct way - </a:t>
            </a:r>
            <a:r>
              <a:rPr lang="x-none" altLang="x-none" sz="1600" dirty="0">
                <a:solidFill>
                  <a:srgbClr val="00B050"/>
                </a:solidFill>
                <a:latin typeface="Nunito" pitchFamily="2" charset="0"/>
              </a:rPr>
              <a:t>&lt;address&gt;This is correct syntax&lt;/address&gt;</a:t>
            </a:r>
            <a:endParaRPr lang="en-GB" altLang="x-none" sz="1600" dirty="0">
              <a:solidFill>
                <a:srgbClr val="00B050"/>
              </a:solidFill>
              <a:latin typeface="Nunito" pitchFamily="2" charset="0"/>
            </a:endParaRP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x-none" altLang="x-none" sz="1600" dirty="0">
              <a:solidFill>
                <a:srgbClr val="00B050"/>
              </a:solidFill>
              <a:latin typeface="Nunito" pitchFamily="2" charset="0"/>
            </a:endParaRP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x-none" altLang="x-none" sz="1600" b="1" dirty="0">
                <a:latin typeface="Nunito" pitchFamily="2" charset="0"/>
              </a:rPr>
              <a:t>Rule 2</a:t>
            </a: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x-none" altLang="x-none" sz="1600" dirty="0">
                <a:latin typeface="Nunito" pitchFamily="2" charset="0"/>
              </a:rPr>
              <a:t>XML tags must be closed in an appropriate order</a:t>
            </a:r>
            <a:r>
              <a:rPr lang="en-GB" altLang="x-none" sz="1600" dirty="0">
                <a:latin typeface="Nunito" pitchFamily="2" charset="0"/>
              </a:rPr>
              <a:t>.</a:t>
            </a: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GB" altLang="x-none" sz="1600" dirty="0">
              <a:latin typeface="Nunito" pitchFamily="2" charset="0"/>
            </a:endParaRP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x-none" altLang="x-none" sz="1600" dirty="0">
                <a:latin typeface="Nunito" pitchFamily="2" charset="0"/>
              </a:rPr>
              <a:t>For example −</a:t>
            </a: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x-none" altLang="x-none" sz="1600" dirty="0">
                <a:latin typeface="Nunito" pitchFamily="2" charset="0"/>
              </a:rPr>
              <a:t>&lt;element</a:t>
            </a:r>
            <a:r>
              <a:rPr lang="en-GB" altLang="x-none" sz="1600" dirty="0">
                <a:latin typeface="Nunito" pitchFamily="2" charset="0"/>
              </a:rPr>
              <a:t>1</a:t>
            </a:r>
            <a:r>
              <a:rPr lang="x-none" altLang="x-none" sz="1600" dirty="0">
                <a:latin typeface="Nunito" pitchFamily="2" charset="0"/>
              </a:rPr>
              <a:t>&gt; </a:t>
            </a:r>
            <a:endParaRPr lang="en-GB" altLang="x-none" sz="1600" dirty="0">
              <a:latin typeface="Nunito" pitchFamily="2" charset="0"/>
            </a:endParaRP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x-none" altLang="x-none" sz="1600" dirty="0">
                <a:latin typeface="Nunito" pitchFamily="2" charset="0"/>
              </a:rPr>
              <a:t>&lt;element</a:t>
            </a:r>
            <a:r>
              <a:rPr lang="en-GB" altLang="x-none" sz="1600" dirty="0">
                <a:latin typeface="Nunito" pitchFamily="2" charset="0"/>
              </a:rPr>
              <a:t>2</a:t>
            </a:r>
            <a:r>
              <a:rPr lang="x-none" altLang="x-none" sz="1600" dirty="0">
                <a:latin typeface="Nunito" pitchFamily="2" charset="0"/>
              </a:rPr>
              <a:t>&gt; This tag is closed before the outer_element &lt;/element</a:t>
            </a:r>
            <a:r>
              <a:rPr lang="en-GB" altLang="x-none" sz="1600" dirty="0">
                <a:latin typeface="Nunito" pitchFamily="2" charset="0"/>
              </a:rPr>
              <a:t>2</a:t>
            </a:r>
            <a:r>
              <a:rPr lang="x-none" altLang="x-none" sz="1600" dirty="0">
                <a:latin typeface="Nunito" pitchFamily="2" charset="0"/>
              </a:rPr>
              <a:t>&gt; </a:t>
            </a:r>
            <a:endParaRPr lang="en-GB" altLang="x-none" sz="1600" dirty="0">
              <a:latin typeface="Nunito" pitchFamily="2" charset="0"/>
            </a:endParaRPr>
          </a:p>
          <a:p>
            <a:pPr marL="0" marR="0" lvl="0" indent="0"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x-none" altLang="x-none" sz="1600" dirty="0">
                <a:latin typeface="Nunito" pitchFamily="2" charset="0"/>
              </a:rPr>
              <a:t>&lt;/element</a:t>
            </a:r>
            <a:r>
              <a:rPr lang="en-GB" altLang="x-none" sz="1600" dirty="0">
                <a:latin typeface="Nunito" pitchFamily="2" charset="0"/>
              </a:rPr>
              <a:t>1</a:t>
            </a:r>
            <a:r>
              <a:rPr lang="x-none" altLang="x-none" sz="1600" dirty="0">
                <a:latin typeface="Nunito" pitchFamily="2" charset="0"/>
              </a:rPr>
              <a:t>&gt; </a:t>
            </a:r>
            <a:endParaRPr lang="en-GB" altLang="x-none" sz="1600" dirty="0">
              <a:latin typeface="Nunito" pitchFamily="2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x-none" altLang="x-none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96866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3A3521"/>
      </a:dk2>
      <a:lt2>
        <a:srgbClr val="E2E8E8"/>
      </a:lt2>
      <a:accent1>
        <a:srgbClr val="C34D54"/>
      </a:accent1>
      <a:accent2>
        <a:srgbClr val="B1653B"/>
      </a:accent2>
      <a:accent3>
        <a:srgbClr val="BBA149"/>
      </a:accent3>
      <a:accent4>
        <a:srgbClr val="97AD39"/>
      </a:accent4>
      <a:accent5>
        <a:srgbClr val="72B346"/>
      </a:accent5>
      <a:accent6>
        <a:srgbClr val="3BB13D"/>
      </a:accent6>
      <a:hlink>
        <a:srgbClr val="30928B"/>
      </a:hlink>
      <a:folHlink>
        <a:srgbClr val="7F7F7F"/>
      </a:folHlink>
    </a:clrScheme>
    <a:fontScheme name="Dividend">
      <a:majorFont>
        <a:latin typeface="Avenir Next LT Pro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AnalogousFromRegularSeedRightStep">
    <a:dk1>
      <a:srgbClr val="000000"/>
    </a:dk1>
    <a:lt1>
      <a:srgbClr val="FFFFFF"/>
    </a:lt1>
    <a:dk2>
      <a:srgbClr val="3A3521"/>
    </a:dk2>
    <a:lt2>
      <a:srgbClr val="E2E8E8"/>
    </a:lt2>
    <a:accent1>
      <a:srgbClr val="C34D54"/>
    </a:accent1>
    <a:accent2>
      <a:srgbClr val="B1653B"/>
    </a:accent2>
    <a:accent3>
      <a:srgbClr val="BBA149"/>
    </a:accent3>
    <a:accent4>
      <a:srgbClr val="97AD39"/>
    </a:accent4>
    <a:accent5>
      <a:srgbClr val="72B346"/>
    </a:accent5>
    <a:accent6>
      <a:srgbClr val="3BB13D"/>
    </a:accent6>
    <a:hlink>
      <a:srgbClr val="30928B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3926</TotalTime>
  <Words>1244</Words>
  <Application>Microsoft Office PowerPoint</Application>
  <PresentationFormat>Widescreen</PresentationFormat>
  <Paragraphs>197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Algerian</vt:lpstr>
      <vt:lpstr>Aparajita</vt:lpstr>
      <vt:lpstr>Arial</vt:lpstr>
      <vt:lpstr>Avenir Next LT Pro</vt:lpstr>
      <vt:lpstr>Bradley Hand ITC</vt:lpstr>
      <vt:lpstr>Nunito</vt:lpstr>
      <vt:lpstr>Roboto</vt:lpstr>
      <vt:lpstr>Söhne</vt:lpstr>
      <vt:lpstr>var(--bs-font-monospace)</vt:lpstr>
      <vt:lpstr>Wingdings 2</vt:lpstr>
      <vt:lpstr>DividendVTI</vt:lpstr>
      <vt:lpstr>XML Extensible Markup Language </vt:lpstr>
      <vt:lpstr>PowerPoint Presentation</vt:lpstr>
      <vt:lpstr>What is Data representation Format?</vt:lpstr>
      <vt:lpstr>What is XML? </vt:lpstr>
      <vt:lpstr>PowerPoint Presentation</vt:lpstr>
      <vt:lpstr>PowerPoint Presentation</vt:lpstr>
      <vt:lpstr>XML - Declaration</vt:lpstr>
      <vt:lpstr>XML – Tags</vt:lpstr>
      <vt:lpstr>XML – TAGS | Rules</vt:lpstr>
      <vt:lpstr>XML - Elements</vt:lpstr>
      <vt:lpstr>XML – Elements | Rules</vt:lpstr>
      <vt:lpstr>XML - Attributes</vt:lpstr>
      <vt:lpstr>XML – Attributes | Rules</vt:lpstr>
      <vt:lpstr>XML - Reference</vt:lpstr>
      <vt:lpstr>XML – Text </vt:lpstr>
      <vt:lpstr>XML - Comment</vt:lpstr>
      <vt:lpstr>XML - CDATA</vt:lpstr>
      <vt:lpstr>PowerPoint Presentation</vt:lpstr>
      <vt:lpstr>Features and Advantages of XML </vt:lpstr>
      <vt:lpstr>XML file AS   Test Data, Config File,  Data for Exchange API</vt:lpstr>
      <vt:lpstr>XML File as Test Data – Automation Script </vt:lpstr>
      <vt:lpstr>Cucumber-  automation test script - valid scenario</vt:lpstr>
      <vt:lpstr>Cucumber-  automation test script - Invalid scenario</vt:lpstr>
      <vt:lpstr>XML File – As Configuration file</vt:lpstr>
      <vt:lpstr>Exchanging data - XML format </vt:lpstr>
      <vt:lpstr>Restful API - Postman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Extensible Markup Language</dc:title>
  <dc:creator>Srinivasan Nataraj</dc:creator>
  <cp:lastModifiedBy>Srinivasan Nataraj</cp:lastModifiedBy>
  <cp:revision>19</cp:revision>
  <dcterms:created xsi:type="dcterms:W3CDTF">2023-06-22T12:54:29Z</dcterms:created>
  <dcterms:modified xsi:type="dcterms:W3CDTF">2023-06-27T21:06:33Z</dcterms:modified>
</cp:coreProperties>
</file>